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3" r:id="rId2"/>
  </p:sldMasterIdLst>
  <p:notesMasterIdLst>
    <p:notesMasterId r:id="rId4"/>
  </p:notesMasterIdLst>
  <p:handoutMasterIdLst>
    <p:handoutMasterId r:id="rId5"/>
  </p:handoutMasterIdLst>
  <p:sldIdLst>
    <p:sldId id="256" r:id="rId3"/>
  </p:sldIdLst>
  <p:sldSz cx="32735838" cy="43891200"/>
  <p:notesSz cx="6858000" cy="9144000"/>
  <p:defaultTextStyle>
    <a:defPPr>
      <a:defRPr lang="en-US"/>
    </a:defPPr>
    <a:lvl1pPr marL="0" algn="l" defTabSz="4507640" rtl="0" eaLnBrk="1" latinLnBrk="0" hangingPunct="1">
      <a:defRPr sz="8900" kern="1200">
        <a:solidFill>
          <a:schemeClr val="tx1"/>
        </a:solidFill>
        <a:latin typeface="+mn-lt"/>
        <a:ea typeface="+mn-ea"/>
        <a:cs typeface="+mn-cs"/>
      </a:defRPr>
    </a:lvl1pPr>
    <a:lvl2pPr marL="2253821" algn="l" defTabSz="4507640" rtl="0" eaLnBrk="1" latinLnBrk="0" hangingPunct="1">
      <a:defRPr sz="8900" kern="1200">
        <a:solidFill>
          <a:schemeClr val="tx1"/>
        </a:solidFill>
        <a:latin typeface="+mn-lt"/>
        <a:ea typeface="+mn-ea"/>
        <a:cs typeface="+mn-cs"/>
      </a:defRPr>
    </a:lvl2pPr>
    <a:lvl3pPr marL="4507640" algn="l" defTabSz="4507640" rtl="0" eaLnBrk="1" latinLnBrk="0" hangingPunct="1">
      <a:defRPr sz="8900" kern="1200">
        <a:solidFill>
          <a:schemeClr val="tx1"/>
        </a:solidFill>
        <a:latin typeface="+mn-lt"/>
        <a:ea typeface="+mn-ea"/>
        <a:cs typeface="+mn-cs"/>
      </a:defRPr>
    </a:lvl3pPr>
    <a:lvl4pPr marL="6761459" algn="l" defTabSz="4507640" rtl="0" eaLnBrk="1" latinLnBrk="0" hangingPunct="1">
      <a:defRPr sz="8900" kern="1200">
        <a:solidFill>
          <a:schemeClr val="tx1"/>
        </a:solidFill>
        <a:latin typeface="+mn-lt"/>
        <a:ea typeface="+mn-ea"/>
        <a:cs typeface="+mn-cs"/>
      </a:defRPr>
    </a:lvl4pPr>
    <a:lvl5pPr marL="9015279" algn="l" defTabSz="4507640" rtl="0" eaLnBrk="1" latinLnBrk="0" hangingPunct="1">
      <a:defRPr sz="8900" kern="1200">
        <a:solidFill>
          <a:schemeClr val="tx1"/>
        </a:solidFill>
        <a:latin typeface="+mn-lt"/>
        <a:ea typeface="+mn-ea"/>
        <a:cs typeface="+mn-cs"/>
      </a:defRPr>
    </a:lvl5pPr>
    <a:lvl6pPr marL="11269100" algn="l" defTabSz="4507640" rtl="0" eaLnBrk="1" latinLnBrk="0" hangingPunct="1">
      <a:defRPr sz="8900" kern="1200">
        <a:solidFill>
          <a:schemeClr val="tx1"/>
        </a:solidFill>
        <a:latin typeface="+mn-lt"/>
        <a:ea typeface="+mn-ea"/>
        <a:cs typeface="+mn-cs"/>
      </a:defRPr>
    </a:lvl6pPr>
    <a:lvl7pPr marL="13522921" algn="l" defTabSz="4507640" rtl="0" eaLnBrk="1" latinLnBrk="0" hangingPunct="1">
      <a:defRPr sz="8900" kern="1200">
        <a:solidFill>
          <a:schemeClr val="tx1"/>
        </a:solidFill>
        <a:latin typeface="+mn-lt"/>
        <a:ea typeface="+mn-ea"/>
        <a:cs typeface="+mn-cs"/>
      </a:defRPr>
    </a:lvl7pPr>
    <a:lvl8pPr marL="15776740" algn="l" defTabSz="4507640" rtl="0" eaLnBrk="1" latinLnBrk="0" hangingPunct="1">
      <a:defRPr sz="8900" kern="1200">
        <a:solidFill>
          <a:schemeClr val="tx1"/>
        </a:solidFill>
        <a:latin typeface="+mn-lt"/>
        <a:ea typeface="+mn-ea"/>
        <a:cs typeface="+mn-cs"/>
      </a:defRPr>
    </a:lvl8pPr>
    <a:lvl9pPr marL="18030561" algn="l" defTabSz="4507640" rtl="0" eaLnBrk="1" latinLnBrk="0" hangingPunct="1">
      <a:defRPr sz="8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425">
          <p15:clr>
            <a:srgbClr val="A4A3A4"/>
          </p15:clr>
        </p15:guide>
        <p15:guide id="2" orient="horz" pos="384">
          <p15:clr>
            <a:srgbClr val="A4A3A4"/>
          </p15:clr>
        </p15:guide>
        <p15:guide id="3" orient="horz" pos="26880">
          <p15:clr>
            <a:srgbClr val="A4A3A4"/>
          </p15:clr>
        </p15:guide>
        <p15:guide id="4" orient="horz">
          <p15:clr>
            <a:srgbClr val="A4A3A4"/>
          </p15:clr>
        </p15:guide>
        <p15:guide id="5" pos="434">
          <p15:clr>
            <a:srgbClr val="A4A3A4"/>
          </p15:clr>
        </p15:guide>
        <p15:guide id="6" pos="2019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59" autoAdjust="0"/>
    <p:restoredTop sz="94706" autoAdjust="0"/>
  </p:normalViewPr>
  <p:slideViewPr>
    <p:cSldViewPr snapToGrid="0" snapToObjects="1" showGuides="1">
      <p:cViewPr varScale="1">
        <p:scale>
          <a:sx n="13" d="100"/>
          <a:sy n="13" d="100"/>
        </p:scale>
        <p:origin x="2765" y="149"/>
      </p:cViewPr>
      <p:guideLst>
        <p:guide orient="horz" pos="4425"/>
        <p:guide orient="horz" pos="384"/>
        <p:guide orient="horz" pos="26880"/>
        <p:guide orient="horz"/>
        <p:guide pos="434"/>
        <p:guide pos="2019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8B4CEB-9A8E-4AF6-A261-5ACC95EFB1C7}" type="doc">
      <dgm:prSet loTypeId="urn:microsoft.com/office/officeart/2005/8/layout/hierarchy6" loCatId="hierarchy" qsTypeId="urn:microsoft.com/office/officeart/2005/8/quickstyle/simple3" qsCatId="simple" csTypeId="urn:microsoft.com/office/officeart/2005/8/colors/accent1_2" csCatId="accent1" phldr="1"/>
      <dgm:spPr/>
      <dgm:t>
        <a:bodyPr/>
        <a:lstStyle/>
        <a:p>
          <a:endParaRPr lang="en-US"/>
        </a:p>
      </dgm:t>
    </dgm:pt>
    <dgm:pt modelId="{68CD6FEA-7FD7-468B-8998-A954CA1233FE}">
      <dgm:prSet phldrT="[Text]" custT="1"/>
      <dgm:spPr>
        <a:solidFill>
          <a:schemeClr val="accent3">
            <a:lumMod val="75000"/>
          </a:schemeClr>
        </a:solidFill>
      </dgm:spPr>
      <dgm:t>
        <a:bodyPr/>
        <a:lstStyle/>
        <a:p>
          <a:r>
            <a:rPr lang="en-US" sz="1800" dirty="0" smtClean="0">
              <a:solidFill>
                <a:schemeClr val="bg1"/>
              </a:solidFill>
            </a:rPr>
            <a:t>Subsystem</a:t>
          </a:r>
          <a:endParaRPr lang="en-US" sz="1600" dirty="0">
            <a:solidFill>
              <a:schemeClr val="bg1"/>
            </a:solidFill>
          </a:endParaRPr>
        </a:p>
      </dgm:t>
    </dgm:pt>
    <dgm:pt modelId="{7775BA66-18E0-4F7B-82C3-D6C3E2BD8062}" type="parTrans" cxnId="{5B09C6DE-90AE-4F1B-AB71-FBB2F967E6F6}">
      <dgm:prSet/>
      <dgm:spPr/>
      <dgm:t>
        <a:bodyPr/>
        <a:lstStyle/>
        <a:p>
          <a:endParaRPr lang="en-US" sz="1600"/>
        </a:p>
      </dgm:t>
    </dgm:pt>
    <dgm:pt modelId="{EA2E34AC-A7BD-4480-BA79-CBAF2B7CEBB9}" type="sibTrans" cxnId="{5B09C6DE-90AE-4F1B-AB71-FBB2F967E6F6}">
      <dgm:prSet/>
      <dgm:spPr/>
      <dgm:t>
        <a:bodyPr/>
        <a:lstStyle/>
        <a:p>
          <a:endParaRPr lang="en-US" sz="1600"/>
        </a:p>
      </dgm:t>
    </dgm:pt>
    <dgm:pt modelId="{08D1B436-4B86-4C64-A41D-F24D08F1EAEB}">
      <dgm:prSet phldrT="[Text]" custT="1"/>
      <dgm:spPr>
        <a:solidFill>
          <a:schemeClr val="bg2">
            <a:lumMod val="60000"/>
            <a:lumOff val="40000"/>
          </a:schemeClr>
        </a:solidFill>
      </dgm:spPr>
      <dgm:t>
        <a:bodyPr/>
        <a:lstStyle/>
        <a:p>
          <a:r>
            <a:rPr lang="en-US" sz="1800" dirty="0" smtClean="0"/>
            <a:t>Partition1</a:t>
          </a:r>
          <a:endParaRPr lang="en-US" sz="1800" dirty="0"/>
        </a:p>
      </dgm:t>
    </dgm:pt>
    <dgm:pt modelId="{BC36D9FB-CD11-4514-BAAB-17CBA71FB494}" type="parTrans" cxnId="{FDE2AE67-85C6-4D55-8CF5-C9C3DAC88895}">
      <dgm:prSet/>
      <dgm:spPr/>
      <dgm:t>
        <a:bodyPr/>
        <a:lstStyle/>
        <a:p>
          <a:endParaRPr lang="en-US" sz="1600"/>
        </a:p>
      </dgm:t>
    </dgm:pt>
    <dgm:pt modelId="{C025E914-991B-47F9-8F34-1315AFDFC9C1}" type="sibTrans" cxnId="{FDE2AE67-85C6-4D55-8CF5-C9C3DAC88895}">
      <dgm:prSet/>
      <dgm:spPr/>
      <dgm:t>
        <a:bodyPr/>
        <a:lstStyle/>
        <a:p>
          <a:endParaRPr lang="en-US" sz="1600"/>
        </a:p>
      </dgm:t>
    </dgm:pt>
    <dgm:pt modelId="{BCF1817E-BE1B-44B1-9285-995707F1288B}">
      <dgm:prSet phldrT="[Text]" custT="1"/>
      <dgm:spPr>
        <a:solidFill>
          <a:schemeClr val="accent3">
            <a:lumMod val="20000"/>
            <a:lumOff val="80000"/>
          </a:schemeClr>
        </a:solidFill>
      </dgm:spPr>
      <dgm:t>
        <a:bodyPr/>
        <a:lstStyle/>
        <a:p>
          <a:r>
            <a:rPr lang="en-US" sz="1800" dirty="0" smtClean="0"/>
            <a:t>IP1</a:t>
          </a:r>
        </a:p>
        <a:p>
          <a:r>
            <a:rPr lang="en-US" sz="1800" dirty="0" smtClean="0"/>
            <a:t>#(2, 16)</a:t>
          </a:r>
          <a:endParaRPr lang="en-US" sz="1800" dirty="0"/>
        </a:p>
      </dgm:t>
    </dgm:pt>
    <dgm:pt modelId="{A20D2E20-FDB3-4AAA-B812-64292022BF41}" type="parTrans" cxnId="{7BE39CE6-30C6-4A38-ACB9-9C38333320FB}">
      <dgm:prSet/>
      <dgm:spPr/>
      <dgm:t>
        <a:bodyPr/>
        <a:lstStyle/>
        <a:p>
          <a:endParaRPr lang="en-US" sz="1600"/>
        </a:p>
      </dgm:t>
    </dgm:pt>
    <dgm:pt modelId="{C9C93DBD-6D02-4BAD-B766-B4FCE862F28B}" type="sibTrans" cxnId="{7BE39CE6-30C6-4A38-ACB9-9C38333320FB}">
      <dgm:prSet/>
      <dgm:spPr/>
      <dgm:t>
        <a:bodyPr/>
        <a:lstStyle/>
        <a:p>
          <a:endParaRPr lang="en-US" sz="1600"/>
        </a:p>
      </dgm:t>
    </dgm:pt>
    <dgm:pt modelId="{774FF6C1-06BC-4625-94EE-06A64CE15476}">
      <dgm:prSet phldrT="[Text]" custT="1"/>
      <dgm:spPr/>
      <dgm:t>
        <a:bodyPr/>
        <a:lstStyle/>
        <a:p>
          <a:r>
            <a:rPr lang="en-US" sz="1800" dirty="0" smtClean="0"/>
            <a:t>IP2</a:t>
          </a:r>
        </a:p>
        <a:p>
          <a:r>
            <a:rPr lang="en-US" sz="1800" dirty="0" smtClean="0"/>
            <a:t>#(3, 48)</a:t>
          </a:r>
          <a:endParaRPr lang="en-US" sz="1800" dirty="0"/>
        </a:p>
      </dgm:t>
    </dgm:pt>
    <dgm:pt modelId="{A556E130-F9E9-4117-B0CE-0D774DECE013}" type="parTrans" cxnId="{1C68C47A-67D5-4C35-AF73-E3FCCCC3E65F}">
      <dgm:prSet/>
      <dgm:spPr/>
      <dgm:t>
        <a:bodyPr/>
        <a:lstStyle/>
        <a:p>
          <a:endParaRPr lang="en-US" sz="1600"/>
        </a:p>
      </dgm:t>
    </dgm:pt>
    <dgm:pt modelId="{03AE32DE-C357-447F-9763-774AD0079380}" type="sibTrans" cxnId="{1C68C47A-67D5-4C35-AF73-E3FCCCC3E65F}">
      <dgm:prSet/>
      <dgm:spPr/>
      <dgm:t>
        <a:bodyPr/>
        <a:lstStyle/>
        <a:p>
          <a:endParaRPr lang="en-US" sz="1600"/>
        </a:p>
      </dgm:t>
    </dgm:pt>
    <dgm:pt modelId="{89953DF1-D709-4F1D-9585-B352B9F496E3}">
      <dgm:prSet phldrT="[Text]" custT="1"/>
      <dgm:spPr>
        <a:solidFill>
          <a:schemeClr val="bg2">
            <a:lumMod val="40000"/>
            <a:lumOff val="60000"/>
          </a:schemeClr>
        </a:solidFill>
      </dgm:spPr>
      <dgm:t>
        <a:bodyPr/>
        <a:lstStyle/>
        <a:p>
          <a:r>
            <a:rPr lang="en-US" sz="1800" dirty="0" smtClean="0"/>
            <a:t>Partition2</a:t>
          </a:r>
          <a:endParaRPr lang="en-US" sz="1600" dirty="0"/>
        </a:p>
      </dgm:t>
    </dgm:pt>
    <dgm:pt modelId="{08F748D1-D51A-4E94-9C89-C76FF92CA7E9}" type="parTrans" cxnId="{9A906432-5544-4BE2-A375-8D0315093C3B}">
      <dgm:prSet/>
      <dgm:spPr/>
      <dgm:t>
        <a:bodyPr/>
        <a:lstStyle/>
        <a:p>
          <a:endParaRPr lang="en-US" sz="1600"/>
        </a:p>
      </dgm:t>
    </dgm:pt>
    <dgm:pt modelId="{32F92A9B-66CD-4ACB-A201-606BD832F270}" type="sibTrans" cxnId="{9A906432-5544-4BE2-A375-8D0315093C3B}">
      <dgm:prSet/>
      <dgm:spPr/>
      <dgm:t>
        <a:bodyPr/>
        <a:lstStyle/>
        <a:p>
          <a:endParaRPr lang="en-US" sz="1600"/>
        </a:p>
      </dgm:t>
    </dgm:pt>
    <dgm:pt modelId="{7EC844A7-54F0-43FB-AC13-A4C6C1F4E714}">
      <dgm:prSet phldrT="[Text]" custT="1"/>
      <dgm:spPr>
        <a:solidFill>
          <a:schemeClr val="accent5">
            <a:lumMod val="40000"/>
            <a:lumOff val="60000"/>
          </a:schemeClr>
        </a:solidFill>
      </dgm:spPr>
      <dgm:t>
        <a:bodyPr/>
        <a:lstStyle/>
        <a:p>
          <a:r>
            <a:rPr lang="en-US" sz="1800" dirty="0" smtClean="0"/>
            <a:t>IP4</a:t>
          </a:r>
        </a:p>
        <a:p>
          <a:r>
            <a:rPr lang="en-US" sz="1800" dirty="0" smtClean="0"/>
            <a:t>#(2, 24)</a:t>
          </a:r>
          <a:endParaRPr lang="en-US" sz="1800" dirty="0"/>
        </a:p>
      </dgm:t>
    </dgm:pt>
    <dgm:pt modelId="{D1AF161B-0E14-49ED-8025-440A17AC2C01}" type="parTrans" cxnId="{97CD8698-4044-4709-89C2-C862FE2CFE15}">
      <dgm:prSet/>
      <dgm:spPr/>
      <dgm:t>
        <a:bodyPr/>
        <a:lstStyle/>
        <a:p>
          <a:endParaRPr lang="en-US" sz="3600"/>
        </a:p>
      </dgm:t>
    </dgm:pt>
    <dgm:pt modelId="{3021A64B-CB3D-4312-8344-63E2E1F9F684}" type="sibTrans" cxnId="{97CD8698-4044-4709-89C2-C862FE2CFE15}">
      <dgm:prSet/>
      <dgm:spPr/>
      <dgm:t>
        <a:bodyPr/>
        <a:lstStyle/>
        <a:p>
          <a:endParaRPr lang="en-US" sz="3600"/>
        </a:p>
      </dgm:t>
    </dgm:pt>
    <dgm:pt modelId="{B96359A6-3696-4FCA-87AA-3DD3CCDD2F19}">
      <dgm:prSet phldrT="[Text]" custT="1"/>
      <dgm:spPr/>
      <dgm:t>
        <a:bodyPr/>
        <a:lstStyle/>
        <a:p>
          <a:r>
            <a:rPr lang="en-US" sz="1800" dirty="0" smtClean="0"/>
            <a:t>IP2</a:t>
          </a:r>
        </a:p>
        <a:p>
          <a:r>
            <a:rPr lang="en-US" sz="1800" dirty="0" smtClean="0"/>
            <a:t>#(1, 16)</a:t>
          </a:r>
          <a:endParaRPr lang="en-US" sz="1800" dirty="0"/>
        </a:p>
      </dgm:t>
    </dgm:pt>
    <dgm:pt modelId="{29DE2E6F-5C70-4698-BC2B-D8627469F971}" type="parTrans" cxnId="{F87BEA41-56E3-4EA5-AF8C-CEC0F32DFC07}">
      <dgm:prSet/>
      <dgm:spPr/>
      <dgm:t>
        <a:bodyPr/>
        <a:lstStyle/>
        <a:p>
          <a:endParaRPr lang="en-US"/>
        </a:p>
      </dgm:t>
    </dgm:pt>
    <dgm:pt modelId="{2927539F-897E-4AC9-BFFD-E863A3304206}" type="sibTrans" cxnId="{F87BEA41-56E3-4EA5-AF8C-CEC0F32DFC07}">
      <dgm:prSet/>
      <dgm:spPr/>
      <dgm:t>
        <a:bodyPr/>
        <a:lstStyle/>
        <a:p>
          <a:endParaRPr lang="en-US"/>
        </a:p>
      </dgm:t>
    </dgm:pt>
    <dgm:pt modelId="{023E15EC-CAEA-46EF-8B63-FBCC2158807D}">
      <dgm:prSet phldrT="[Text]" custT="1"/>
      <dgm:spPr>
        <a:solidFill>
          <a:schemeClr val="accent6">
            <a:lumMod val="20000"/>
            <a:lumOff val="80000"/>
          </a:schemeClr>
        </a:solidFill>
      </dgm:spPr>
      <dgm:t>
        <a:bodyPr/>
        <a:lstStyle/>
        <a:p>
          <a:r>
            <a:rPr lang="en-US" sz="1800" dirty="0" smtClean="0"/>
            <a:t>IP3</a:t>
          </a:r>
        </a:p>
        <a:p>
          <a:r>
            <a:rPr lang="en-US" sz="1800" dirty="0" smtClean="0"/>
            <a:t>#(1, 4)</a:t>
          </a:r>
          <a:endParaRPr lang="en-US" sz="1800" dirty="0"/>
        </a:p>
      </dgm:t>
    </dgm:pt>
    <dgm:pt modelId="{AACE5B6E-76ED-43B7-8324-12CF9C51D6E3}" type="parTrans" cxnId="{8F6B0AE5-C1E0-4905-A103-17171FB5B2FB}">
      <dgm:prSet/>
      <dgm:spPr/>
      <dgm:t>
        <a:bodyPr/>
        <a:lstStyle/>
        <a:p>
          <a:endParaRPr lang="en-US"/>
        </a:p>
      </dgm:t>
    </dgm:pt>
    <dgm:pt modelId="{07CDCBAD-B124-4B96-B950-5E328FBA55B8}" type="sibTrans" cxnId="{8F6B0AE5-C1E0-4905-A103-17171FB5B2FB}">
      <dgm:prSet/>
      <dgm:spPr/>
      <dgm:t>
        <a:bodyPr/>
        <a:lstStyle/>
        <a:p>
          <a:endParaRPr lang="en-US"/>
        </a:p>
      </dgm:t>
    </dgm:pt>
    <dgm:pt modelId="{66EB9E8F-2412-4F70-A0D3-22DD5B579446}" type="pres">
      <dgm:prSet presAssocID="{D28B4CEB-9A8E-4AF6-A261-5ACC95EFB1C7}" presName="mainComposite" presStyleCnt="0">
        <dgm:presLayoutVars>
          <dgm:chPref val="1"/>
          <dgm:dir/>
          <dgm:animOne val="branch"/>
          <dgm:animLvl val="lvl"/>
          <dgm:resizeHandles val="exact"/>
        </dgm:presLayoutVars>
      </dgm:prSet>
      <dgm:spPr/>
      <dgm:t>
        <a:bodyPr/>
        <a:lstStyle/>
        <a:p>
          <a:endParaRPr lang="en-US"/>
        </a:p>
      </dgm:t>
    </dgm:pt>
    <dgm:pt modelId="{FC424779-5F92-43DC-89BE-7A570F29AA70}" type="pres">
      <dgm:prSet presAssocID="{D28B4CEB-9A8E-4AF6-A261-5ACC95EFB1C7}" presName="hierFlow" presStyleCnt="0"/>
      <dgm:spPr/>
    </dgm:pt>
    <dgm:pt modelId="{C143859E-B412-4CF5-A145-B5AE54556DC4}" type="pres">
      <dgm:prSet presAssocID="{D28B4CEB-9A8E-4AF6-A261-5ACC95EFB1C7}" presName="hierChild1" presStyleCnt="0">
        <dgm:presLayoutVars>
          <dgm:chPref val="1"/>
          <dgm:animOne val="branch"/>
          <dgm:animLvl val="lvl"/>
        </dgm:presLayoutVars>
      </dgm:prSet>
      <dgm:spPr/>
    </dgm:pt>
    <dgm:pt modelId="{E8929BCA-A8D5-41EB-8597-06AC0C777150}" type="pres">
      <dgm:prSet presAssocID="{68CD6FEA-7FD7-468B-8998-A954CA1233FE}" presName="Name14" presStyleCnt="0"/>
      <dgm:spPr/>
    </dgm:pt>
    <dgm:pt modelId="{095C95CD-C5F6-494B-9561-F95617337552}" type="pres">
      <dgm:prSet presAssocID="{68CD6FEA-7FD7-468B-8998-A954CA1233FE}" presName="level1Shape" presStyleLbl="node0" presStyleIdx="0" presStyleCnt="1" custScaleX="167320">
        <dgm:presLayoutVars>
          <dgm:chPref val="3"/>
        </dgm:presLayoutVars>
      </dgm:prSet>
      <dgm:spPr/>
      <dgm:t>
        <a:bodyPr/>
        <a:lstStyle/>
        <a:p>
          <a:endParaRPr lang="en-US"/>
        </a:p>
      </dgm:t>
    </dgm:pt>
    <dgm:pt modelId="{EED5D475-AAAC-4789-B982-55D20DF25F61}" type="pres">
      <dgm:prSet presAssocID="{68CD6FEA-7FD7-468B-8998-A954CA1233FE}" presName="hierChild2" presStyleCnt="0"/>
      <dgm:spPr/>
    </dgm:pt>
    <dgm:pt modelId="{71E44A24-1A5F-4D1F-B20D-98896BA43C80}" type="pres">
      <dgm:prSet presAssocID="{BC36D9FB-CD11-4514-BAAB-17CBA71FB494}" presName="Name19" presStyleLbl="parChTrans1D2" presStyleIdx="0" presStyleCnt="2"/>
      <dgm:spPr/>
      <dgm:t>
        <a:bodyPr/>
        <a:lstStyle/>
        <a:p>
          <a:endParaRPr lang="en-US"/>
        </a:p>
      </dgm:t>
    </dgm:pt>
    <dgm:pt modelId="{165D76BF-A5A7-46A7-9553-3F6FACDCB65E}" type="pres">
      <dgm:prSet presAssocID="{08D1B436-4B86-4C64-A41D-F24D08F1EAEB}" presName="Name21" presStyleCnt="0"/>
      <dgm:spPr/>
    </dgm:pt>
    <dgm:pt modelId="{500342DE-AC8E-41F1-8DBC-629FE0DAFE4E}" type="pres">
      <dgm:prSet presAssocID="{08D1B436-4B86-4C64-A41D-F24D08F1EAEB}" presName="level2Shape" presStyleLbl="node2" presStyleIdx="0" presStyleCnt="2" custScaleX="146185"/>
      <dgm:spPr/>
      <dgm:t>
        <a:bodyPr/>
        <a:lstStyle/>
        <a:p>
          <a:endParaRPr lang="en-US"/>
        </a:p>
      </dgm:t>
    </dgm:pt>
    <dgm:pt modelId="{FD34F17D-6227-4617-B506-078348EAAB44}" type="pres">
      <dgm:prSet presAssocID="{08D1B436-4B86-4C64-A41D-F24D08F1EAEB}" presName="hierChild3" presStyleCnt="0"/>
      <dgm:spPr/>
    </dgm:pt>
    <dgm:pt modelId="{7C109340-4B0A-4C52-9FFE-8D36815816B9}" type="pres">
      <dgm:prSet presAssocID="{A20D2E20-FDB3-4AAA-B812-64292022BF41}" presName="Name19" presStyleLbl="parChTrans1D3" presStyleIdx="0" presStyleCnt="5"/>
      <dgm:spPr/>
      <dgm:t>
        <a:bodyPr/>
        <a:lstStyle/>
        <a:p>
          <a:endParaRPr lang="en-US"/>
        </a:p>
      </dgm:t>
    </dgm:pt>
    <dgm:pt modelId="{B2E89B13-B4FE-4D7E-8650-7E74B3BB81D8}" type="pres">
      <dgm:prSet presAssocID="{BCF1817E-BE1B-44B1-9285-995707F1288B}" presName="Name21" presStyleCnt="0"/>
      <dgm:spPr/>
    </dgm:pt>
    <dgm:pt modelId="{2F3A66B3-CD9A-4151-A763-39B22AF3B501}" type="pres">
      <dgm:prSet presAssocID="{BCF1817E-BE1B-44B1-9285-995707F1288B}" presName="level2Shape" presStyleLbl="node3" presStyleIdx="0" presStyleCnt="5"/>
      <dgm:spPr/>
      <dgm:t>
        <a:bodyPr/>
        <a:lstStyle/>
        <a:p>
          <a:endParaRPr lang="en-US"/>
        </a:p>
      </dgm:t>
    </dgm:pt>
    <dgm:pt modelId="{64954B95-8098-4EA2-9546-916BC5C001C5}" type="pres">
      <dgm:prSet presAssocID="{BCF1817E-BE1B-44B1-9285-995707F1288B}" presName="hierChild3" presStyleCnt="0"/>
      <dgm:spPr/>
    </dgm:pt>
    <dgm:pt modelId="{8BA87CFF-960A-4D42-9821-0067131CB218}" type="pres">
      <dgm:prSet presAssocID="{A556E130-F9E9-4117-B0CE-0D774DECE013}" presName="Name19" presStyleLbl="parChTrans1D3" presStyleIdx="1" presStyleCnt="5"/>
      <dgm:spPr/>
      <dgm:t>
        <a:bodyPr/>
        <a:lstStyle/>
        <a:p>
          <a:endParaRPr lang="en-US"/>
        </a:p>
      </dgm:t>
    </dgm:pt>
    <dgm:pt modelId="{8566C7A0-20D0-4A1E-95A1-16B9530ADDB6}" type="pres">
      <dgm:prSet presAssocID="{774FF6C1-06BC-4625-94EE-06A64CE15476}" presName="Name21" presStyleCnt="0"/>
      <dgm:spPr/>
    </dgm:pt>
    <dgm:pt modelId="{62055A4B-F4F8-40E6-AD75-86D032297527}" type="pres">
      <dgm:prSet presAssocID="{774FF6C1-06BC-4625-94EE-06A64CE15476}" presName="level2Shape" presStyleLbl="node3" presStyleIdx="1" presStyleCnt="5"/>
      <dgm:spPr/>
      <dgm:t>
        <a:bodyPr/>
        <a:lstStyle/>
        <a:p>
          <a:endParaRPr lang="en-US"/>
        </a:p>
      </dgm:t>
    </dgm:pt>
    <dgm:pt modelId="{F81B5A9F-633F-4671-99D6-2E5095C3E2E9}" type="pres">
      <dgm:prSet presAssocID="{774FF6C1-06BC-4625-94EE-06A64CE15476}" presName="hierChild3" presStyleCnt="0"/>
      <dgm:spPr/>
    </dgm:pt>
    <dgm:pt modelId="{0701BECB-BA51-48E9-A60D-BC5EFF534606}" type="pres">
      <dgm:prSet presAssocID="{08F748D1-D51A-4E94-9C89-C76FF92CA7E9}" presName="Name19" presStyleLbl="parChTrans1D2" presStyleIdx="1" presStyleCnt="2"/>
      <dgm:spPr/>
      <dgm:t>
        <a:bodyPr/>
        <a:lstStyle/>
        <a:p>
          <a:endParaRPr lang="en-US"/>
        </a:p>
      </dgm:t>
    </dgm:pt>
    <dgm:pt modelId="{7CB48CA5-8FC3-4466-A33A-32AEB8C90465}" type="pres">
      <dgm:prSet presAssocID="{89953DF1-D709-4F1D-9585-B352B9F496E3}" presName="Name21" presStyleCnt="0"/>
      <dgm:spPr/>
    </dgm:pt>
    <dgm:pt modelId="{8581933D-7A6E-46F4-B518-B0AB3354C5CA}" type="pres">
      <dgm:prSet presAssocID="{89953DF1-D709-4F1D-9585-B352B9F496E3}" presName="level2Shape" presStyleLbl="node2" presStyleIdx="1" presStyleCnt="2" custScaleX="150653"/>
      <dgm:spPr/>
      <dgm:t>
        <a:bodyPr/>
        <a:lstStyle/>
        <a:p>
          <a:endParaRPr lang="en-US"/>
        </a:p>
      </dgm:t>
    </dgm:pt>
    <dgm:pt modelId="{69911F2C-19CE-472F-9CB8-FCE5BE4E44B4}" type="pres">
      <dgm:prSet presAssocID="{89953DF1-D709-4F1D-9585-B352B9F496E3}" presName="hierChild3" presStyleCnt="0"/>
      <dgm:spPr/>
    </dgm:pt>
    <dgm:pt modelId="{2B82C8D4-B819-4567-A1B4-B585518ABB4E}" type="pres">
      <dgm:prSet presAssocID="{29DE2E6F-5C70-4698-BC2B-D8627469F971}" presName="Name19" presStyleLbl="parChTrans1D3" presStyleIdx="2" presStyleCnt="5"/>
      <dgm:spPr/>
      <dgm:t>
        <a:bodyPr/>
        <a:lstStyle/>
        <a:p>
          <a:endParaRPr lang="en-US"/>
        </a:p>
      </dgm:t>
    </dgm:pt>
    <dgm:pt modelId="{C412FAE0-8C47-4E95-8ECA-7DB78B786929}" type="pres">
      <dgm:prSet presAssocID="{B96359A6-3696-4FCA-87AA-3DD3CCDD2F19}" presName="Name21" presStyleCnt="0"/>
      <dgm:spPr/>
    </dgm:pt>
    <dgm:pt modelId="{5E8D23DD-0DB6-4BCB-9B26-AE6C8C521B76}" type="pres">
      <dgm:prSet presAssocID="{B96359A6-3696-4FCA-87AA-3DD3CCDD2F19}" presName="level2Shape" presStyleLbl="node3" presStyleIdx="2" presStyleCnt="5"/>
      <dgm:spPr/>
      <dgm:t>
        <a:bodyPr/>
        <a:lstStyle/>
        <a:p>
          <a:endParaRPr lang="en-US"/>
        </a:p>
      </dgm:t>
    </dgm:pt>
    <dgm:pt modelId="{B743B053-8822-4C9A-B84F-50BAF5D13AAC}" type="pres">
      <dgm:prSet presAssocID="{B96359A6-3696-4FCA-87AA-3DD3CCDD2F19}" presName="hierChild3" presStyleCnt="0"/>
      <dgm:spPr/>
    </dgm:pt>
    <dgm:pt modelId="{0397DB08-D451-4697-B499-B5BBC61C8250}" type="pres">
      <dgm:prSet presAssocID="{AACE5B6E-76ED-43B7-8324-12CF9C51D6E3}" presName="Name19" presStyleLbl="parChTrans1D3" presStyleIdx="3" presStyleCnt="5"/>
      <dgm:spPr/>
      <dgm:t>
        <a:bodyPr/>
        <a:lstStyle/>
        <a:p>
          <a:endParaRPr lang="en-US"/>
        </a:p>
      </dgm:t>
    </dgm:pt>
    <dgm:pt modelId="{F3155AC0-B5E4-4B80-90B6-639967A5A0A1}" type="pres">
      <dgm:prSet presAssocID="{023E15EC-CAEA-46EF-8B63-FBCC2158807D}" presName="Name21" presStyleCnt="0"/>
      <dgm:spPr/>
    </dgm:pt>
    <dgm:pt modelId="{A676C992-001B-4ED8-836B-A23E3257E66B}" type="pres">
      <dgm:prSet presAssocID="{023E15EC-CAEA-46EF-8B63-FBCC2158807D}" presName="level2Shape" presStyleLbl="node3" presStyleIdx="3" presStyleCnt="5"/>
      <dgm:spPr/>
      <dgm:t>
        <a:bodyPr/>
        <a:lstStyle/>
        <a:p>
          <a:endParaRPr lang="en-US"/>
        </a:p>
      </dgm:t>
    </dgm:pt>
    <dgm:pt modelId="{B0B44541-508F-4C44-B2E3-225777B4DE87}" type="pres">
      <dgm:prSet presAssocID="{023E15EC-CAEA-46EF-8B63-FBCC2158807D}" presName="hierChild3" presStyleCnt="0"/>
      <dgm:spPr/>
    </dgm:pt>
    <dgm:pt modelId="{74BD7CBE-4880-47FB-A1ED-329891CB2A30}" type="pres">
      <dgm:prSet presAssocID="{D1AF161B-0E14-49ED-8025-440A17AC2C01}" presName="Name19" presStyleLbl="parChTrans1D3" presStyleIdx="4" presStyleCnt="5"/>
      <dgm:spPr/>
      <dgm:t>
        <a:bodyPr/>
        <a:lstStyle/>
        <a:p>
          <a:endParaRPr lang="en-US"/>
        </a:p>
      </dgm:t>
    </dgm:pt>
    <dgm:pt modelId="{97227005-D415-4D04-8B6C-F80EFA1B9E62}" type="pres">
      <dgm:prSet presAssocID="{7EC844A7-54F0-43FB-AC13-A4C6C1F4E714}" presName="Name21" presStyleCnt="0"/>
      <dgm:spPr/>
    </dgm:pt>
    <dgm:pt modelId="{D3697FD6-8175-4DB9-80D6-6136253C1BD9}" type="pres">
      <dgm:prSet presAssocID="{7EC844A7-54F0-43FB-AC13-A4C6C1F4E714}" presName="level2Shape" presStyleLbl="node3" presStyleIdx="4" presStyleCnt="5"/>
      <dgm:spPr/>
      <dgm:t>
        <a:bodyPr/>
        <a:lstStyle/>
        <a:p>
          <a:endParaRPr lang="en-US"/>
        </a:p>
      </dgm:t>
    </dgm:pt>
    <dgm:pt modelId="{5CB82290-4331-4B80-A4C7-DBF8B114EB18}" type="pres">
      <dgm:prSet presAssocID="{7EC844A7-54F0-43FB-AC13-A4C6C1F4E714}" presName="hierChild3" presStyleCnt="0"/>
      <dgm:spPr/>
    </dgm:pt>
    <dgm:pt modelId="{1412E9E1-E213-47E7-B66F-93F589CE3677}" type="pres">
      <dgm:prSet presAssocID="{D28B4CEB-9A8E-4AF6-A261-5ACC95EFB1C7}" presName="bgShapesFlow" presStyleCnt="0"/>
      <dgm:spPr/>
    </dgm:pt>
  </dgm:ptLst>
  <dgm:cxnLst>
    <dgm:cxn modelId="{1ADD6A57-9DC4-45A1-9B39-810353026B35}" type="presOf" srcId="{A556E130-F9E9-4117-B0CE-0D774DECE013}" destId="{8BA87CFF-960A-4D42-9821-0067131CB218}" srcOrd="0" destOrd="0" presId="urn:microsoft.com/office/officeart/2005/8/layout/hierarchy6"/>
    <dgm:cxn modelId="{FDE2AE67-85C6-4D55-8CF5-C9C3DAC88895}" srcId="{68CD6FEA-7FD7-468B-8998-A954CA1233FE}" destId="{08D1B436-4B86-4C64-A41D-F24D08F1EAEB}" srcOrd="0" destOrd="0" parTransId="{BC36D9FB-CD11-4514-BAAB-17CBA71FB494}" sibTransId="{C025E914-991B-47F9-8F34-1315AFDFC9C1}"/>
    <dgm:cxn modelId="{9A906432-5544-4BE2-A375-8D0315093C3B}" srcId="{68CD6FEA-7FD7-468B-8998-A954CA1233FE}" destId="{89953DF1-D709-4F1D-9585-B352B9F496E3}" srcOrd="1" destOrd="0" parTransId="{08F748D1-D51A-4E94-9C89-C76FF92CA7E9}" sibTransId="{32F92A9B-66CD-4ACB-A201-606BD832F270}"/>
    <dgm:cxn modelId="{E8F21DCE-2AB2-49B0-ACFD-05CCCD480755}" type="presOf" srcId="{D28B4CEB-9A8E-4AF6-A261-5ACC95EFB1C7}" destId="{66EB9E8F-2412-4F70-A0D3-22DD5B579446}" srcOrd="0" destOrd="0" presId="urn:microsoft.com/office/officeart/2005/8/layout/hierarchy6"/>
    <dgm:cxn modelId="{28F82D83-C2E0-418D-AE09-BA782230F9CF}" type="presOf" srcId="{AACE5B6E-76ED-43B7-8324-12CF9C51D6E3}" destId="{0397DB08-D451-4697-B499-B5BBC61C8250}" srcOrd="0" destOrd="0" presId="urn:microsoft.com/office/officeart/2005/8/layout/hierarchy6"/>
    <dgm:cxn modelId="{CFAB6348-AC1A-4029-B069-6F2A4DBE5DFE}" type="presOf" srcId="{08D1B436-4B86-4C64-A41D-F24D08F1EAEB}" destId="{500342DE-AC8E-41F1-8DBC-629FE0DAFE4E}" srcOrd="0" destOrd="0" presId="urn:microsoft.com/office/officeart/2005/8/layout/hierarchy6"/>
    <dgm:cxn modelId="{97CD8698-4044-4709-89C2-C862FE2CFE15}" srcId="{89953DF1-D709-4F1D-9585-B352B9F496E3}" destId="{7EC844A7-54F0-43FB-AC13-A4C6C1F4E714}" srcOrd="2" destOrd="0" parTransId="{D1AF161B-0E14-49ED-8025-440A17AC2C01}" sibTransId="{3021A64B-CB3D-4312-8344-63E2E1F9F684}"/>
    <dgm:cxn modelId="{EAD63123-62F0-4810-9A82-36AF6D96628C}" type="presOf" srcId="{BC36D9FB-CD11-4514-BAAB-17CBA71FB494}" destId="{71E44A24-1A5F-4D1F-B20D-98896BA43C80}" srcOrd="0" destOrd="0" presId="urn:microsoft.com/office/officeart/2005/8/layout/hierarchy6"/>
    <dgm:cxn modelId="{14448FFD-45E1-4DB3-A735-5B3DD37A4607}" type="presOf" srcId="{023E15EC-CAEA-46EF-8B63-FBCC2158807D}" destId="{A676C992-001B-4ED8-836B-A23E3257E66B}" srcOrd="0" destOrd="0" presId="urn:microsoft.com/office/officeart/2005/8/layout/hierarchy6"/>
    <dgm:cxn modelId="{7527498D-4707-4AA6-85D0-EE35D4B25EA1}" type="presOf" srcId="{89953DF1-D709-4F1D-9585-B352B9F496E3}" destId="{8581933D-7A6E-46F4-B518-B0AB3354C5CA}" srcOrd="0" destOrd="0" presId="urn:microsoft.com/office/officeart/2005/8/layout/hierarchy6"/>
    <dgm:cxn modelId="{F87BEA41-56E3-4EA5-AF8C-CEC0F32DFC07}" srcId="{89953DF1-D709-4F1D-9585-B352B9F496E3}" destId="{B96359A6-3696-4FCA-87AA-3DD3CCDD2F19}" srcOrd="0" destOrd="0" parTransId="{29DE2E6F-5C70-4698-BC2B-D8627469F971}" sibTransId="{2927539F-897E-4AC9-BFFD-E863A3304206}"/>
    <dgm:cxn modelId="{6083F73F-F732-4E1F-AC4E-D3A811B0FBFA}" type="presOf" srcId="{29DE2E6F-5C70-4698-BC2B-D8627469F971}" destId="{2B82C8D4-B819-4567-A1B4-B585518ABB4E}" srcOrd="0" destOrd="0" presId="urn:microsoft.com/office/officeart/2005/8/layout/hierarchy6"/>
    <dgm:cxn modelId="{02BE513B-2949-4A5C-9604-2C5A2B9666A3}" type="presOf" srcId="{BCF1817E-BE1B-44B1-9285-995707F1288B}" destId="{2F3A66B3-CD9A-4151-A763-39B22AF3B501}" srcOrd="0" destOrd="0" presId="urn:microsoft.com/office/officeart/2005/8/layout/hierarchy6"/>
    <dgm:cxn modelId="{8F6B0AE5-C1E0-4905-A103-17171FB5B2FB}" srcId="{89953DF1-D709-4F1D-9585-B352B9F496E3}" destId="{023E15EC-CAEA-46EF-8B63-FBCC2158807D}" srcOrd="1" destOrd="0" parTransId="{AACE5B6E-76ED-43B7-8324-12CF9C51D6E3}" sibTransId="{07CDCBAD-B124-4B96-B950-5E328FBA55B8}"/>
    <dgm:cxn modelId="{1FE39E4B-1CFB-4E44-A0E8-BD79E7BE3F5F}" type="presOf" srcId="{774FF6C1-06BC-4625-94EE-06A64CE15476}" destId="{62055A4B-F4F8-40E6-AD75-86D032297527}" srcOrd="0" destOrd="0" presId="urn:microsoft.com/office/officeart/2005/8/layout/hierarchy6"/>
    <dgm:cxn modelId="{1C68C47A-67D5-4C35-AF73-E3FCCCC3E65F}" srcId="{08D1B436-4B86-4C64-A41D-F24D08F1EAEB}" destId="{774FF6C1-06BC-4625-94EE-06A64CE15476}" srcOrd="1" destOrd="0" parTransId="{A556E130-F9E9-4117-B0CE-0D774DECE013}" sibTransId="{03AE32DE-C357-447F-9763-774AD0079380}"/>
    <dgm:cxn modelId="{F1D116BD-D6EB-4456-9FF9-CFA03DEC3672}" type="presOf" srcId="{A20D2E20-FDB3-4AAA-B812-64292022BF41}" destId="{7C109340-4B0A-4C52-9FFE-8D36815816B9}" srcOrd="0" destOrd="0" presId="urn:microsoft.com/office/officeart/2005/8/layout/hierarchy6"/>
    <dgm:cxn modelId="{C7B4CA54-D26D-4352-86BC-6933E5932CC7}" type="presOf" srcId="{B96359A6-3696-4FCA-87AA-3DD3CCDD2F19}" destId="{5E8D23DD-0DB6-4BCB-9B26-AE6C8C521B76}" srcOrd="0" destOrd="0" presId="urn:microsoft.com/office/officeart/2005/8/layout/hierarchy6"/>
    <dgm:cxn modelId="{01D36771-F2CC-4A94-9D2B-E5B20D6B74C7}" type="presOf" srcId="{08F748D1-D51A-4E94-9C89-C76FF92CA7E9}" destId="{0701BECB-BA51-48E9-A60D-BC5EFF534606}" srcOrd="0" destOrd="0" presId="urn:microsoft.com/office/officeart/2005/8/layout/hierarchy6"/>
    <dgm:cxn modelId="{5B09C6DE-90AE-4F1B-AB71-FBB2F967E6F6}" srcId="{D28B4CEB-9A8E-4AF6-A261-5ACC95EFB1C7}" destId="{68CD6FEA-7FD7-468B-8998-A954CA1233FE}" srcOrd="0" destOrd="0" parTransId="{7775BA66-18E0-4F7B-82C3-D6C3E2BD8062}" sibTransId="{EA2E34AC-A7BD-4480-BA79-CBAF2B7CEBB9}"/>
    <dgm:cxn modelId="{9B18EED5-5F5E-4E44-BF16-7BE91888FA49}" type="presOf" srcId="{68CD6FEA-7FD7-468B-8998-A954CA1233FE}" destId="{095C95CD-C5F6-494B-9561-F95617337552}" srcOrd="0" destOrd="0" presId="urn:microsoft.com/office/officeart/2005/8/layout/hierarchy6"/>
    <dgm:cxn modelId="{7BE39CE6-30C6-4A38-ACB9-9C38333320FB}" srcId="{08D1B436-4B86-4C64-A41D-F24D08F1EAEB}" destId="{BCF1817E-BE1B-44B1-9285-995707F1288B}" srcOrd="0" destOrd="0" parTransId="{A20D2E20-FDB3-4AAA-B812-64292022BF41}" sibTransId="{C9C93DBD-6D02-4BAD-B766-B4FCE862F28B}"/>
    <dgm:cxn modelId="{B30FA8EA-DE75-4291-9E9A-A17D64993B33}" type="presOf" srcId="{D1AF161B-0E14-49ED-8025-440A17AC2C01}" destId="{74BD7CBE-4880-47FB-A1ED-329891CB2A30}" srcOrd="0" destOrd="0" presId="urn:microsoft.com/office/officeart/2005/8/layout/hierarchy6"/>
    <dgm:cxn modelId="{C3245ABA-95D2-412D-B221-12340DE8A9EB}" type="presOf" srcId="{7EC844A7-54F0-43FB-AC13-A4C6C1F4E714}" destId="{D3697FD6-8175-4DB9-80D6-6136253C1BD9}" srcOrd="0" destOrd="0" presId="urn:microsoft.com/office/officeart/2005/8/layout/hierarchy6"/>
    <dgm:cxn modelId="{BD60D7C2-6DB5-4E79-832A-18AE65B48C1C}" type="presParOf" srcId="{66EB9E8F-2412-4F70-A0D3-22DD5B579446}" destId="{FC424779-5F92-43DC-89BE-7A570F29AA70}" srcOrd="0" destOrd="0" presId="urn:microsoft.com/office/officeart/2005/8/layout/hierarchy6"/>
    <dgm:cxn modelId="{B3512C6C-0C8C-43AF-BE7F-C6B05783DD03}" type="presParOf" srcId="{FC424779-5F92-43DC-89BE-7A570F29AA70}" destId="{C143859E-B412-4CF5-A145-B5AE54556DC4}" srcOrd="0" destOrd="0" presId="urn:microsoft.com/office/officeart/2005/8/layout/hierarchy6"/>
    <dgm:cxn modelId="{55E689C4-6019-4A9D-ACDB-E1E51A54C305}" type="presParOf" srcId="{C143859E-B412-4CF5-A145-B5AE54556DC4}" destId="{E8929BCA-A8D5-41EB-8597-06AC0C777150}" srcOrd="0" destOrd="0" presId="urn:microsoft.com/office/officeart/2005/8/layout/hierarchy6"/>
    <dgm:cxn modelId="{D9846C1A-37D9-411A-9D7A-B3CF4155C9A8}" type="presParOf" srcId="{E8929BCA-A8D5-41EB-8597-06AC0C777150}" destId="{095C95CD-C5F6-494B-9561-F95617337552}" srcOrd="0" destOrd="0" presId="urn:microsoft.com/office/officeart/2005/8/layout/hierarchy6"/>
    <dgm:cxn modelId="{D002DA9C-E3F1-44BA-8B17-DB1E5118CA65}" type="presParOf" srcId="{E8929BCA-A8D5-41EB-8597-06AC0C777150}" destId="{EED5D475-AAAC-4789-B982-55D20DF25F61}" srcOrd="1" destOrd="0" presId="urn:microsoft.com/office/officeart/2005/8/layout/hierarchy6"/>
    <dgm:cxn modelId="{F1A935F3-A680-4F16-923D-69FBDF84D07B}" type="presParOf" srcId="{EED5D475-AAAC-4789-B982-55D20DF25F61}" destId="{71E44A24-1A5F-4D1F-B20D-98896BA43C80}" srcOrd="0" destOrd="0" presId="urn:microsoft.com/office/officeart/2005/8/layout/hierarchy6"/>
    <dgm:cxn modelId="{02FD144C-C41A-4DC1-A9AF-6A3E0204BAE1}" type="presParOf" srcId="{EED5D475-AAAC-4789-B982-55D20DF25F61}" destId="{165D76BF-A5A7-46A7-9553-3F6FACDCB65E}" srcOrd="1" destOrd="0" presId="urn:microsoft.com/office/officeart/2005/8/layout/hierarchy6"/>
    <dgm:cxn modelId="{E5F987D7-69BD-490E-8ACC-B1B8C3556348}" type="presParOf" srcId="{165D76BF-A5A7-46A7-9553-3F6FACDCB65E}" destId="{500342DE-AC8E-41F1-8DBC-629FE0DAFE4E}" srcOrd="0" destOrd="0" presId="urn:microsoft.com/office/officeart/2005/8/layout/hierarchy6"/>
    <dgm:cxn modelId="{36663647-B810-4ED3-AF71-CEA547160A8E}" type="presParOf" srcId="{165D76BF-A5A7-46A7-9553-3F6FACDCB65E}" destId="{FD34F17D-6227-4617-B506-078348EAAB44}" srcOrd="1" destOrd="0" presId="urn:microsoft.com/office/officeart/2005/8/layout/hierarchy6"/>
    <dgm:cxn modelId="{6DA9A1E0-A1FA-49A1-96B5-D11B81344BA2}" type="presParOf" srcId="{FD34F17D-6227-4617-B506-078348EAAB44}" destId="{7C109340-4B0A-4C52-9FFE-8D36815816B9}" srcOrd="0" destOrd="0" presId="urn:microsoft.com/office/officeart/2005/8/layout/hierarchy6"/>
    <dgm:cxn modelId="{E02516C8-54FD-4209-80A2-D713493A00E0}" type="presParOf" srcId="{FD34F17D-6227-4617-B506-078348EAAB44}" destId="{B2E89B13-B4FE-4D7E-8650-7E74B3BB81D8}" srcOrd="1" destOrd="0" presId="urn:microsoft.com/office/officeart/2005/8/layout/hierarchy6"/>
    <dgm:cxn modelId="{0F118C91-28D0-4006-A1E3-75060850C50B}" type="presParOf" srcId="{B2E89B13-B4FE-4D7E-8650-7E74B3BB81D8}" destId="{2F3A66B3-CD9A-4151-A763-39B22AF3B501}" srcOrd="0" destOrd="0" presId="urn:microsoft.com/office/officeart/2005/8/layout/hierarchy6"/>
    <dgm:cxn modelId="{A9097235-AE25-4A23-87B1-68C4E3E379DD}" type="presParOf" srcId="{B2E89B13-B4FE-4D7E-8650-7E74B3BB81D8}" destId="{64954B95-8098-4EA2-9546-916BC5C001C5}" srcOrd="1" destOrd="0" presId="urn:microsoft.com/office/officeart/2005/8/layout/hierarchy6"/>
    <dgm:cxn modelId="{B3617F43-BA72-4FF6-A450-212D3F75BAFE}" type="presParOf" srcId="{FD34F17D-6227-4617-B506-078348EAAB44}" destId="{8BA87CFF-960A-4D42-9821-0067131CB218}" srcOrd="2" destOrd="0" presId="urn:microsoft.com/office/officeart/2005/8/layout/hierarchy6"/>
    <dgm:cxn modelId="{BD388033-7425-4839-B7F0-547B6F3B8821}" type="presParOf" srcId="{FD34F17D-6227-4617-B506-078348EAAB44}" destId="{8566C7A0-20D0-4A1E-95A1-16B9530ADDB6}" srcOrd="3" destOrd="0" presId="urn:microsoft.com/office/officeart/2005/8/layout/hierarchy6"/>
    <dgm:cxn modelId="{E711829F-D29A-4E97-9AEA-83AD5122D1F1}" type="presParOf" srcId="{8566C7A0-20D0-4A1E-95A1-16B9530ADDB6}" destId="{62055A4B-F4F8-40E6-AD75-86D032297527}" srcOrd="0" destOrd="0" presId="urn:microsoft.com/office/officeart/2005/8/layout/hierarchy6"/>
    <dgm:cxn modelId="{E67691C9-C224-4B98-9D23-AF448721F754}" type="presParOf" srcId="{8566C7A0-20D0-4A1E-95A1-16B9530ADDB6}" destId="{F81B5A9F-633F-4671-99D6-2E5095C3E2E9}" srcOrd="1" destOrd="0" presId="urn:microsoft.com/office/officeart/2005/8/layout/hierarchy6"/>
    <dgm:cxn modelId="{5890B36E-F647-4AEE-8513-59CB68F32985}" type="presParOf" srcId="{EED5D475-AAAC-4789-B982-55D20DF25F61}" destId="{0701BECB-BA51-48E9-A60D-BC5EFF534606}" srcOrd="2" destOrd="0" presId="urn:microsoft.com/office/officeart/2005/8/layout/hierarchy6"/>
    <dgm:cxn modelId="{DE036B3F-CBAC-4A8A-8A0D-A5A918D79853}" type="presParOf" srcId="{EED5D475-AAAC-4789-B982-55D20DF25F61}" destId="{7CB48CA5-8FC3-4466-A33A-32AEB8C90465}" srcOrd="3" destOrd="0" presId="urn:microsoft.com/office/officeart/2005/8/layout/hierarchy6"/>
    <dgm:cxn modelId="{DB004E76-C930-4601-9342-EA3750808A5F}" type="presParOf" srcId="{7CB48CA5-8FC3-4466-A33A-32AEB8C90465}" destId="{8581933D-7A6E-46F4-B518-B0AB3354C5CA}" srcOrd="0" destOrd="0" presId="urn:microsoft.com/office/officeart/2005/8/layout/hierarchy6"/>
    <dgm:cxn modelId="{7895C4DC-41FE-458D-AE39-BAE370DD6948}" type="presParOf" srcId="{7CB48CA5-8FC3-4466-A33A-32AEB8C90465}" destId="{69911F2C-19CE-472F-9CB8-FCE5BE4E44B4}" srcOrd="1" destOrd="0" presId="urn:microsoft.com/office/officeart/2005/8/layout/hierarchy6"/>
    <dgm:cxn modelId="{663AB709-2949-4F16-B4DB-C17CB3589AC1}" type="presParOf" srcId="{69911F2C-19CE-472F-9CB8-FCE5BE4E44B4}" destId="{2B82C8D4-B819-4567-A1B4-B585518ABB4E}" srcOrd="0" destOrd="0" presId="urn:microsoft.com/office/officeart/2005/8/layout/hierarchy6"/>
    <dgm:cxn modelId="{8434E03F-227F-47C2-841B-C10F74335629}" type="presParOf" srcId="{69911F2C-19CE-472F-9CB8-FCE5BE4E44B4}" destId="{C412FAE0-8C47-4E95-8ECA-7DB78B786929}" srcOrd="1" destOrd="0" presId="urn:microsoft.com/office/officeart/2005/8/layout/hierarchy6"/>
    <dgm:cxn modelId="{5890D6CF-55BF-47CA-B3AB-6590156AE33D}" type="presParOf" srcId="{C412FAE0-8C47-4E95-8ECA-7DB78B786929}" destId="{5E8D23DD-0DB6-4BCB-9B26-AE6C8C521B76}" srcOrd="0" destOrd="0" presId="urn:microsoft.com/office/officeart/2005/8/layout/hierarchy6"/>
    <dgm:cxn modelId="{D8CB3613-FF55-4F37-A677-6BD4BCE4DBD1}" type="presParOf" srcId="{C412FAE0-8C47-4E95-8ECA-7DB78B786929}" destId="{B743B053-8822-4C9A-B84F-50BAF5D13AAC}" srcOrd="1" destOrd="0" presId="urn:microsoft.com/office/officeart/2005/8/layout/hierarchy6"/>
    <dgm:cxn modelId="{AC6776E1-2B64-44BD-91DF-04A5E533E9C7}" type="presParOf" srcId="{69911F2C-19CE-472F-9CB8-FCE5BE4E44B4}" destId="{0397DB08-D451-4697-B499-B5BBC61C8250}" srcOrd="2" destOrd="0" presId="urn:microsoft.com/office/officeart/2005/8/layout/hierarchy6"/>
    <dgm:cxn modelId="{AF27F606-E0CE-4A13-9F3E-12DCB9EDD2F3}" type="presParOf" srcId="{69911F2C-19CE-472F-9CB8-FCE5BE4E44B4}" destId="{F3155AC0-B5E4-4B80-90B6-639967A5A0A1}" srcOrd="3" destOrd="0" presId="urn:microsoft.com/office/officeart/2005/8/layout/hierarchy6"/>
    <dgm:cxn modelId="{9BDD724D-4FF2-43B2-9B99-FA6DB8D6A5AC}" type="presParOf" srcId="{F3155AC0-B5E4-4B80-90B6-639967A5A0A1}" destId="{A676C992-001B-4ED8-836B-A23E3257E66B}" srcOrd="0" destOrd="0" presId="urn:microsoft.com/office/officeart/2005/8/layout/hierarchy6"/>
    <dgm:cxn modelId="{66082983-2C9E-42B8-87E7-0B8F26C4B75E}" type="presParOf" srcId="{F3155AC0-B5E4-4B80-90B6-639967A5A0A1}" destId="{B0B44541-508F-4C44-B2E3-225777B4DE87}" srcOrd="1" destOrd="0" presId="urn:microsoft.com/office/officeart/2005/8/layout/hierarchy6"/>
    <dgm:cxn modelId="{3E6605D5-D215-4EA7-A31C-1189690D57F4}" type="presParOf" srcId="{69911F2C-19CE-472F-9CB8-FCE5BE4E44B4}" destId="{74BD7CBE-4880-47FB-A1ED-329891CB2A30}" srcOrd="4" destOrd="0" presId="urn:microsoft.com/office/officeart/2005/8/layout/hierarchy6"/>
    <dgm:cxn modelId="{6520F97A-4825-4DE4-9F79-950EAE920977}" type="presParOf" srcId="{69911F2C-19CE-472F-9CB8-FCE5BE4E44B4}" destId="{97227005-D415-4D04-8B6C-F80EFA1B9E62}" srcOrd="5" destOrd="0" presId="urn:microsoft.com/office/officeart/2005/8/layout/hierarchy6"/>
    <dgm:cxn modelId="{35D56E67-10AC-4632-A77A-832D4A116362}" type="presParOf" srcId="{97227005-D415-4D04-8B6C-F80EFA1B9E62}" destId="{D3697FD6-8175-4DB9-80D6-6136253C1BD9}" srcOrd="0" destOrd="0" presId="urn:microsoft.com/office/officeart/2005/8/layout/hierarchy6"/>
    <dgm:cxn modelId="{D409065B-4E6C-4D3B-AEDD-587B3E89DEA0}" type="presParOf" srcId="{97227005-D415-4D04-8B6C-F80EFA1B9E62}" destId="{5CB82290-4331-4B80-A4C7-DBF8B114EB18}" srcOrd="1" destOrd="0" presId="urn:microsoft.com/office/officeart/2005/8/layout/hierarchy6"/>
    <dgm:cxn modelId="{F5504C6F-915A-4AAF-98A8-85175B23AF4F}" type="presParOf" srcId="{66EB9E8F-2412-4F70-A0D3-22DD5B579446}" destId="{1412E9E1-E213-47E7-B66F-93F589CE3677}"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C21CFB-8008-4622-B1FD-F21E3AA9C45D}" type="doc">
      <dgm:prSet loTypeId="urn:microsoft.com/office/officeart/2005/8/layout/process4" loCatId="list" qsTypeId="urn:microsoft.com/office/officeart/2005/8/quickstyle/simple3" qsCatId="simple" csTypeId="urn:microsoft.com/office/officeart/2005/8/colors/accent1_1" csCatId="accent1" phldr="1"/>
      <dgm:spPr/>
      <dgm:t>
        <a:bodyPr/>
        <a:lstStyle/>
        <a:p>
          <a:endParaRPr lang="en-US"/>
        </a:p>
      </dgm:t>
    </dgm:pt>
    <dgm:pt modelId="{063D8F27-2FE8-4995-9090-215AB350EBCD}">
      <dgm:prSet custT="1"/>
      <dgm:spPr/>
      <dgm:t>
        <a:bodyPr/>
        <a:lstStyle/>
        <a:p>
          <a:pPr rtl="0"/>
          <a:r>
            <a:rPr lang="en-US" sz="1800" dirty="0" smtClean="0"/>
            <a:t>CDC Closure cycle reduced drastically by implementing </a:t>
          </a:r>
          <a:r>
            <a:rPr lang="en-US" sz="1800" dirty="0" err="1" smtClean="0"/>
            <a:t>Hybdrid</a:t>
          </a:r>
          <a:r>
            <a:rPr lang="en-US" sz="1800" dirty="0" smtClean="0"/>
            <a:t> Methodology</a:t>
          </a:r>
          <a:endParaRPr lang="en-US" sz="1800" dirty="0"/>
        </a:p>
      </dgm:t>
    </dgm:pt>
    <dgm:pt modelId="{C2B9AA0F-3620-4F2D-8401-7C28BBB861A7}" type="parTrans" cxnId="{C62A6424-A175-4819-9212-3D39FB2FF99F}">
      <dgm:prSet/>
      <dgm:spPr/>
      <dgm:t>
        <a:bodyPr/>
        <a:lstStyle/>
        <a:p>
          <a:endParaRPr lang="en-US" sz="1400"/>
        </a:p>
      </dgm:t>
    </dgm:pt>
    <dgm:pt modelId="{8BF88176-1BF5-402C-A616-5FD5EA8A503B}" type="sibTrans" cxnId="{C62A6424-A175-4819-9212-3D39FB2FF99F}">
      <dgm:prSet/>
      <dgm:spPr/>
      <dgm:t>
        <a:bodyPr/>
        <a:lstStyle/>
        <a:p>
          <a:endParaRPr lang="en-US" sz="1400"/>
        </a:p>
      </dgm:t>
    </dgm:pt>
    <dgm:pt modelId="{8D3EE9C0-5491-4B89-8A31-3AF0BAEB97A8}">
      <dgm:prSet custT="1"/>
      <dgm:spPr/>
      <dgm:t>
        <a:bodyPr/>
        <a:lstStyle/>
        <a:p>
          <a:pPr rtl="0"/>
          <a:r>
            <a:rPr lang="en-US" sz="1800" dirty="0" smtClean="0"/>
            <a:t>Automation to translate CDC constraints helps in faster closure</a:t>
          </a:r>
          <a:endParaRPr lang="en-US" sz="1800" dirty="0"/>
        </a:p>
      </dgm:t>
    </dgm:pt>
    <dgm:pt modelId="{FB555EC9-17D4-4A07-B3EC-084E9B298274}" type="parTrans" cxnId="{3456019E-611D-4479-ADD4-F1F41526930D}">
      <dgm:prSet/>
      <dgm:spPr/>
      <dgm:t>
        <a:bodyPr/>
        <a:lstStyle/>
        <a:p>
          <a:endParaRPr lang="en-US" sz="1400"/>
        </a:p>
      </dgm:t>
    </dgm:pt>
    <dgm:pt modelId="{ED8BF7C9-EE5F-477B-A484-B5CC7FB1FAFB}" type="sibTrans" cxnId="{3456019E-611D-4479-ADD4-F1F41526930D}">
      <dgm:prSet/>
      <dgm:spPr/>
      <dgm:t>
        <a:bodyPr/>
        <a:lstStyle/>
        <a:p>
          <a:endParaRPr lang="en-US" sz="1400"/>
        </a:p>
      </dgm:t>
    </dgm:pt>
    <dgm:pt modelId="{D6909ABE-71F0-4FF1-93C2-30352D44A4D3}">
      <dgm:prSet custT="1"/>
      <dgm:spPr/>
      <dgm:t>
        <a:bodyPr/>
        <a:lstStyle/>
        <a:p>
          <a:pPr rtl="0"/>
          <a:r>
            <a:rPr lang="en-US" sz="1800" dirty="0" smtClean="0"/>
            <a:t>Major performance benefit and can be scalable for different </a:t>
          </a:r>
          <a:r>
            <a:rPr lang="en-US" sz="1800" dirty="0" err="1" smtClean="0"/>
            <a:t>SoC</a:t>
          </a:r>
          <a:r>
            <a:rPr lang="en-US" sz="1800" dirty="0" smtClean="0"/>
            <a:t> architectures</a:t>
          </a:r>
          <a:endParaRPr lang="en-US" sz="1800" dirty="0"/>
        </a:p>
      </dgm:t>
    </dgm:pt>
    <dgm:pt modelId="{EDBF08EF-E0ED-459E-B9DE-DBC95A2DF981}" type="parTrans" cxnId="{08FE3576-6192-42DB-8B53-52C21B49D83D}">
      <dgm:prSet/>
      <dgm:spPr/>
      <dgm:t>
        <a:bodyPr/>
        <a:lstStyle/>
        <a:p>
          <a:endParaRPr lang="en-US" sz="1400"/>
        </a:p>
      </dgm:t>
    </dgm:pt>
    <dgm:pt modelId="{77A3DAB4-8ADD-453E-A176-015104C4CF3C}" type="sibTrans" cxnId="{08FE3576-6192-42DB-8B53-52C21B49D83D}">
      <dgm:prSet/>
      <dgm:spPr/>
      <dgm:t>
        <a:bodyPr/>
        <a:lstStyle/>
        <a:p>
          <a:endParaRPr lang="en-US" sz="1400"/>
        </a:p>
      </dgm:t>
    </dgm:pt>
    <dgm:pt modelId="{B4A4AA8E-CC33-4C30-95C1-11D85E499AAB}">
      <dgm:prSet custT="1"/>
      <dgm:spPr/>
      <dgm:t>
        <a:bodyPr/>
        <a:lstStyle/>
        <a:p>
          <a:pPr rtl="0"/>
          <a:r>
            <a:rPr lang="en-US" sz="1800" dirty="0" smtClean="0"/>
            <a:t>Selective Abstraction helps in early CDC closure for Mixed methodology </a:t>
          </a:r>
          <a:endParaRPr lang="en-US" sz="1800" dirty="0"/>
        </a:p>
      </dgm:t>
    </dgm:pt>
    <dgm:pt modelId="{83D07D54-4A40-4FDC-8147-3C2B7CCD79C9}" type="parTrans" cxnId="{211020D9-3F60-4933-B3B1-8D6FEFD11992}">
      <dgm:prSet/>
      <dgm:spPr/>
      <dgm:t>
        <a:bodyPr/>
        <a:lstStyle/>
        <a:p>
          <a:endParaRPr lang="en-US" sz="1400"/>
        </a:p>
      </dgm:t>
    </dgm:pt>
    <dgm:pt modelId="{2CF59B2D-2170-4D48-9B31-58CD316441F8}" type="sibTrans" cxnId="{211020D9-3F60-4933-B3B1-8D6FEFD11992}">
      <dgm:prSet/>
      <dgm:spPr/>
      <dgm:t>
        <a:bodyPr/>
        <a:lstStyle/>
        <a:p>
          <a:endParaRPr lang="en-US" sz="1400"/>
        </a:p>
      </dgm:t>
    </dgm:pt>
    <dgm:pt modelId="{02EE8C8C-BCF9-48AB-8BB5-14ACFC122115}">
      <dgm:prSet custT="1"/>
      <dgm:spPr/>
      <dgm:t>
        <a:bodyPr/>
        <a:lstStyle/>
        <a:p>
          <a:pPr rtl="0"/>
          <a:r>
            <a:rPr lang="en-US" sz="1800" dirty="0" smtClean="0"/>
            <a:t>Verified IPs (RTL, configuration, constraints, waivers) are reused across projects</a:t>
          </a:r>
          <a:endParaRPr lang="en-US" sz="1800" dirty="0"/>
        </a:p>
      </dgm:t>
    </dgm:pt>
    <dgm:pt modelId="{7E64F3D1-5572-4DD9-8A7B-DF4A29A08D36}" type="parTrans" cxnId="{82ECD375-8C7E-41E7-959E-B5049ADE6B08}">
      <dgm:prSet/>
      <dgm:spPr/>
      <dgm:t>
        <a:bodyPr/>
        <a:lstStyle/>
        <a:p>
          <a:endParaRPr lang="en-US" sz="1400"/>
        </a:p>
      </dgm:t>
    </dgm:pt>
    <dgm:pt modelId="{FB6FAFDD-9F51-4860-AAD7-E2D998E30FE4}" type="sibTrans" cxnId="{82ECD375-8C7E-41E7-959E-B5049ADE6B08}">
      <dgm:prSet/>
      <dgm:spPr/>
      <dgm:t>
        <a:bodyPr/>
        <a:lstStyle/>
        <a:p>
          <a:endParaRPr lang="en-US" sz="1400"/>
        </a:p>
      </dgm:t>
    </dgm:pt>
    <dgm:pt modelId="{79883C9C-5D6A-4837-B113-D9E889A6E2DA}" type="pres">
      <dgm:prSet presAssocID="{46C21CFB-8008-4622-B1FD-F21E3AA9C45D}" presName="Name0" presStyleCnt="0">
        <dgm:presLayoutVars>
          <dgm:dir/>
          <dgm:animLvl val="lvl"/>
          <dgm:resizeHandles val="exact"/>
        </dgm:presLayoutVars>
      </dgm:prSet>
      <dgm:spPr/>
      <dgm:t>
        <a:bodyPr/>
        <a:lstStyle/>
        <a:p>
          <a:endParaRPr lang="en-US"/>
        </a:p>
      </dgm:t>
    </dgm:pt>
    <dgm:pt modelId="{915D5945-477D-4BA9-93C3-DAB02A4AF187}" type="pres">
      <dgm:prSet presAssocID="{02EE8C8C-BCF9-48AB-8BB5-14ACFC122115}" presName="boxAndChildren" presStyleCnt="0"/>
      <dgm:spPr/>
      <dgm:t>
        <a:bodyPr/>
        <a:lstStyle/>
        <a:p>
          <a:endParaRPr lang="en-US"/>
        </a:p>
      </dgm:t>
    </dgm:pt>
    <dgm:pt modelId="{ED3D16BA-BED0-45EB-A5BC-0297D7C0A591}" type="pres">
      <dgm:prSet presAssocID="{02EE8C8C-BCF9-48AB-8BB5-14ACFC122115}" presName="parentTextBox" presStyleLbl="node1" presStyleIdx="0" presStyleCnt="5"/>
      <dgm:spPr/>
      <dgm:t>
        <a:bodyPr/>
        <a:lstStyle/>
        <a:p>
          <a:endParaRPr lang="en-US"/>
        </a:p>
      </dgm:t>
    </dgm:pt>
    <dgm:pt modelId="{ACA497BB-F739-485F-9415-FB4164736158}" type="pres">
      <dgm:prSet presAssocID="{2CF59B2D-2170-4D48-9B31-58CD316441F8}" presName="sp" presStyleCnt="0"/>
      <dgm:spPr/>
      <dgm:t>
        <a:bodyPr/>
        <a:lstStyle/>
        <a:p>
          <a:endParaRPr lang="en-US"/>
        </a:p>
      </dgm:t>
    </dgm:pt>
    <dgm:pt modelId="{1F8B7CBD-7582-48C1-91B9-E1FFC001B552}" type="pres">
      <dgm:prSet presAssocID="{B4A4AA8E-CC33-4C30-95C1-11D85E499AAB}" presName="arrowAndChildren" presStyleCnt="0"/>
      <dgm:spPr/>
      <dgm:t>
        <a:bodyPr/>
        <a:lstStyle/>
        <a:p>
          <a:endParaRPr lang="en-US"/>
        </a:p>
      </dgm:t>
    </dgm:pt>
    <dgm:pt modelId="{E29030DC-AE81-408D-9513-C5CC56AB938F}" type="pres">
      <dgm:prSet presAssocID="{B4A4AA8E-CC33-4C30-95C1-11D85E499AAB}" presName="parentTextArrow" presStyleLbl="node1" presStyleIdx="1" presStyleCnt="5"/>
      <dgm:spPr/>
      <dgm:t>
        <a:bodyPr/>
        <a:lstStyle/>
        <a:p>
          <a:endParaRPr lang="en-US"/>
        </a:p>
      </dgm:t>
    </dgm:pt>
    <dgm:pt modelId="{5D9AA761-6792-445D-8993-C5D816E45DAC}" type="pres">
      <dgm:prSet presAssocID="{77A3DAB4-8ADD-453E-A176-015104C4CF3C}" presName="sp" presStyleCnt="0"/>
      <dgm:spPr/>
      <dgm:t>
        <a:bodyPr/>
        <a:lstStyle/>
        <a:p>
          <a:endParaRPr lang="en-US"/>
        </a:p>
      </dgm:t>
    </dgm:pt>
    <dgm:pt modelId="{B0A6D3BB-5B88-4166-B8EB-C55A5CE05F66}" type="pres">
      <dgm:prSet presAssocID="{D6909ABE-71F0-4FF1-93C2-30352D44A4D3}" presName="arrowAndChildren" presStyleCnt="0"/>
      <dgm:spPr/>
      <dgm:t>
        <a:bodyPr/>
        <a:lstStyle/>
        <a:p>
          <a:endParaRPr lang="en-US"/>
        </a:p>
      </dgm:t>
    </dgm:pt>
    <dgm:pt modelId="{C6B6AF49-CA16-4AB5-B241-D7A504F882FB}" type="pres">
      <dgm:prSet presAssocID="{D6909ABE-71F0-4FF1-93C2-30352D44A4D3}" presName="parentTextArrow" presStyleLbl="node1" presStyleIdx="2" presStyleCnt="5"/>
      <dgm:spPr/>
      <dgm:t>
        <a:bodyPr/>
        <a:lstStyle/>
        <a:p>
          <a:endParaRPr lang="en-US"/>
        </a:p>
      </dgm:t>
    </dgm:pt>
    <dgm:pt modelId="{9F80E5BB-FF33-4C81-BDFB-7AE0035E2DB0}" type="pres">
      <dgm:prSet presAssocID="{ED8BF7C9-EE5F-477B-A484-B5CC7FB1FAFB}" presName="sp" presStyleCnt="0"/>
      <dgm:spPr/>
      <dgm:t>
        <a:bodyPr/>
        <a:lstStyle/>
        <a:p>
          <a:endParaRPr lang="en-US"/>
        </a:p>
      </dgm:t>
    </dgm:pt>
    <dgm:pt modelId="{EA5651E1-ECC8-43AF-8609-6AC55C81CD8F}" type="pres">
      <dgm:prSet presAssocID="{8D3EE9C0-5491-4B89-8A31-3AF0BAEB97A8}" presName="arrowAndChildren" presStyleCnt="0"/>
      <dgm:spPr/>
      <dgm:t>
        <a:bodyPr/>
        <a:lstStyle/>
        <a:p>
          <a:endParaRPr lang="en-US"/>
        </a:p>
      </dgm:t>
    </dgm:pt>
    <dgm:pt modelId="{6CDFCE3E-7C43-4B6B-BA29-8093975F8D80}" type="pres">
      <dgm:prSet presAssocID="{8D3EE9C0-5491-4B89-8A31-3AF0BAEB97A8}" presName="parentTextArrow" presStyleLbl="node1" presStyleIdx="3" presStyleCnt="5"/>
      <dgm:spPr/>
      <dgm:t>
        <a:bodyPr/>
        <a:lstStyle/>
        <a:p>
          <a:endParaRPr lang="en-US"/>
        </a:p>
      </dgm:t>
    </dgm:pt>
    <dgm:pt modelId="{37CC7DF3-3D63-41BD-826B-B684B04FE88E}" type="pres">
      <dgm:prSet presAssocID="{8BF88176-1BF5-402C-A616-5FD5EA8A503B}" presName="sp" presStyleCnt="0"/>
      <dgm:spPr/>
      <dgm:t>
        <a:bodyPr/>
        <a:lstStyle/>
        <a:p>
          <a:endParaRPr lang="en-US"/>
        </a:p>
      </dgm:t>
    </dgm:pt>
    <dgm:pt modelId="{703C510B-D6E2-47C2-9548-3F7478B822F0}" type="pres">
      <dgm:prSet presAssocID="{063D8F27-2FE8-4995-9090-215AB350EBCD}" presName="arrowAndChildren" presStyleCnt="0"/>
      <dgm:spPr/>
      <dgm:t>
        <a:bodyPr/>
        <a:lstStyle/>
        <a:p>
          <a:endParaRPr lang="en-US"/>
        </a:p>
      </dgm:t>
    </dgm:pt>
    <dgm:pt modelId="{4FA729FF-6105-4985-BDD2-265F7D735BB9}" type="pres">
      <dgm:prSet presAssocID="{063D8F27-2FE8-4995-9090-215AB350EBCD}" presName="parentTextArrow" presStyleLbl="node1" presStyleIdx="4" presStyleCnt="5"/>
      <dgm:spPr/>
      <dgm:t>
        <a:bodyPr/>
        <a:lstStyle/>
        <a:p>
          <a:endParaRPr lang="en-US"/>
        </a:p>
      </dgm:t>
    </dgm:pt>
  </dgm:ptLst>
  <dgm:cxnLst>
    <dgm:cxn modelId="{0FD0FADE-B707-405A-94A5-F5EEA4B64B3A}" type="presOf" srcId="{02EE8C8C-BCF9-48AB-8BB5-14ACFC122115}" destId="{ED3D16BA-BED0-45EB-A5BC-0297D7C0A591}" srcOrd="0" destOrd="0" presId="urn:microsoft.com/office/officeart/2005/8/layout/process4"/>
    <dgm:cxn modelId="{C62A6424-A175-4819-9212-3D39FB2FF99F}" srcId="{46C21CFB-8008-4622-B1FD-F21E3AA9C45D}" destId="{063D8F27-2FE8-4995-9090-215AB350EBCD}" srcOrd="0" destOrd="0" parTransId="{C2B9AA0F-3620-4F2D-8401-7C28BBB861A7}" sibTransId="{8BF88176-1BF5-402C-A616-5FD5EA8A503B}"/>
    <dgm:cxn modelId="{0E3555D6-D397-4AC9-A969-B984D3C3BF2D}" type="presOf" srcId="{B4A4AA8E-CC33-4C30-95C1-11D85E499AAB}" destId="{E29030DC-AE81-408D-9513-C5CC56AB938F}" srcOrd="0" destOrd="0" presId="urn:microsoft.com/office/officeart/2005/8/layout/process4"/>
    <dgm:cxn modelId="{07B66392-A1E0-4631-B4B0-5164AB9E702F}" type="presOf" srcId="{063D8F27-2FE8-4995-9090-215AB350EBCD}" destId="{4FA729FF-6105-4985-BDD2-265F7D735BB9}" srcOrd="0" destOrd="0" presId="urn:microsoft.com/office/officeart/2005/8/layout/process4"/>
    <dgm:cxn modelId="{08FE3576-6192-42DB-8B53-52C21B49D83D}" srcId="{46C21CFB-8008-4622-B1FD-F21E3AA9C45D}" destId="{D6909ABE-71F0-4FF1-93C2-30352D44A4D3}" srcOrd="2" destOrd="0" parTransId="{EDBF08EF-E0ED-459E-B9DE-DBC95A2DF981}" sibTransId="{77A3DAB4-8ADD-453E-A176-015104C4CF3C}"/>
    <dgm:cxn modelId="{82ECD375-8C7E-41E7-959E-B5049ADE6B08}" srcId="{46C21CFB-8008-4622-B1FD-F21E3AA9C45D}" destId="{02EE8C8C-BCF9-48AB-8BB5-14ACFC122115}" srcOrd="4" destOrd="0" parTransId="{7E64F3D1-5572-4DD9-8A7B-DF4A29A08D36}" sibTransId="{FB6FAFDD-9F51-4860-AAD7-E2D998E30FE4}"/>
    <dgm:cxn modelId="{079EDD48-24F4-4B16-9F36-6E5DB0949F08}" type="presOf" srcId="{8D3EE9C0-5491-4B89-8A31-3AF0BAEB97A8}" destId="{6CDFCE3E-7C43-4B6B-BA29-8093975F8D80}" srcOrd="0" destOrd="0" presId="urn:microsoft.com/office/officeart/2005/8/layout/process4"/>
    <dgm:cxn modelId="{211020D9-3F60-4933-B3B1-8D6FEFD11992}" srcId="{46C21CFB-8008-4622-B1FD-F21E3AA9C45D}" destId="{B4A4AA8E-CC33-4C30-95C1-11D85E499AAB}" srcOrd="3" destOrd="0" parTransId="{83D07D54-4A40-4FDC-8147-3C2B7CCD79C9}" sibTransId="{2CF59B2D-2170-4D48-9B31-58CD316441F8}"/>
    <dgm:cxn modelId="{3456019E-611D-4479-ADD4-F1F41526930D}" srcId="{46C21CFB-8008-4622-B1FD-F21E3AA9C45D}" destId="{8D3EE9C0-5491-4B89-8A31-3AF0BAEB97A8}" srcOrd="1" destOrd="0" parTransId="{FB555EC9-17D4-4A07-B3EC-084E9B298274}" sibTransId="{ED8BF7C9-EE5F-477B-A484-B5CC7FB1FAFB}"/>
    <dgm:cxn modelId="{D02AEB1E-AAF9-4985-8F4B-EB7AB2889B16}" type="presOf" srcId="{46C21CFB-8008-4622-B1FD-F21E3AA9C45D}" destId="{79883C9C-5D6A-4837-B113-D9E889A6E2DA}" srcOrd="0" destOrd="0" presId="urn:microsoft.com/office/officeart/2005/8/layout/process4"/>
    <dgm:cxn modelId="{78086DC7-4A0E-42F9-9231-EBFA07B6080A}" type="presOf" srcId="{D6909ABE-71F0-4FF1-93C2-30352D44A4D3}" destId="{C6B6AF49-CA16-4AB5-B241-D7A504F882FB}" srcOrd="0" destOrd="0" presId="urn:microsoft.com/office/officeart/2005/8/layout/process4"/>
    <dgm:cxn modelId="{8DCB3183-36E4-421C-8662-C60714C90E9B}" type="presParOf" srcId="{79883C9C-5D6A-4837-B113-D9E889A6E2DA}" destId="{915D5945-477D-4BA9-93C3-DAB02A4AF187}" srcOrd="0" destOrd="0" presId="urn:microsoft.com/office/officeart/2005/8/layout/process4"/>
    <dgm:cxn modelId="{C1F21186-9229-42AE-B802-ADE0D728D2BF}" type="presParOf" srcId="{915D5945-477D-4BA9-93C3-DAB02A4AF187}" destId="{ED3D16BA-BED0-45EB-A5BC-0297D7C0A591}" srcOrd="0" destOrd="0" presId="urn:microsoft.com/office/officeart/2005/8/layout/process4"/>
    <dgm:cxn modelId="{0C8C2656-D907-4605-8E16-BE131C62E94A}" type="presParOf" srcId="{79883C9C-5D6A-4837-B113-D9E889A6E2DA}" destId="{ACA497BB-F739-485F-9415-FB4164736158}" srcOrd="1" destOrd="0" presId="urn:microsoft.com/office/officeart/2005/8/layout/process4"/>
    <dgm:cxn modelId="{48F47D40-9787-42E1-B20C-B78CB0FBF1F9}" type="presParOf" srcId="{79883C9C-5D6A-4837-B113-D9E889A6E2DA}" destId="{1F8B7CBD-7582-48C1-91B9-E1FFC001B552}" srcOrd="2" destOrd="0" presId="urn:microsoft.com/office/officeart/2005/8/layout/process4"/>
    <dgm:cxn modelId="{D1087569-66B0-40CD-B15E-B13B257F36B4}" type="presParOf" srcId="{1F8B7CBD-7582-48C1-91B9-E1FFC001B552}" destId="{E29030DC-AE81-408D-9513-C5CC56AB938F}" srcOrd="0" destOrd="0" presId="urn:microsoft.com/office/officeart/2005/8/layout/process4"/>
    <dgm:cxn modelId="{BA30882E-2BE3-41FC-B940-F184FF0CB5B4}" type="presParOf" srcId="{79883C9C-5D6A-4837-B113-D9E889A6E2DA}" destId="{5D9AA761-6792-445D-8993-C5D816E45DAC}" srcOrd="3" destOrd="0" presId="urn:microsoft.com/office/officeart/2005/8/layout/process4"/>
    <dgm:cxn modelId="{C68E48C7-7209-44C1-A867-8F1B6506F84E}" type="presParOf" srcId="{79883C9C-5D6A-4837-B113-D9E889A6E2DA}" destId="{B0A6D3BB-5B88-4166-B8EB-C55A5CE05F66}" srcOrd="4" destOrd="0" presId="urn:microsoft.com/office/officeart/2005/8/layout/process4"/>
    <dgm:cxn modelId="{CCA0FBF1-0D07-47B9-ABE9-94B7F7557D4E}" type="presParOf" srcId="{B0A6D3BB-5B88-4166-B8EB-C55A5CE05F66}" destId="{C6B6AF49-CA16-4AB5-B241-D7A504F882FB}" srcOrd="0" destOrd="0" presId="urn:microsoft.com/office/officeart/2005/8/layout/process4"/>
    <dgm:cxn modelId="{3FE7106B-E61C-49D2-A20D-42107F6673D5}" type="presParOf" srcId="{79883C9C-5D6A-4837-B113-D9E889A6E2DA}" destId="{9F80E5BB-FF33-4C81-BDFB-7AE0035E2DB0}" srcOrd="5" destOrd="0" presId="urn:microsoft.com/office/officeart/2005/8/layout/process4"/>
    <dgm:cxn modelId="{1B7E9715-C438-47D8-9016-56176485065C}" type="presParOf" srcId="{79883C9C-5D6A-4837-B113-D9E889A6E2DA}" destId="{EA5651E1-ECC8-43AF-8609-6AC55C81CD8F}" srcOrd="6" destOrd="0" presId="urn:microsoft.com/office/officeart/2005/8/layout/process4"/>
    <dgm:cxn modelId="{7B9868FF-16E1-4FA6-BC9A-A7F7AEEFA6FC}" type="presParOf" srcId="{EA5651E1-ECC8-43AF-8609-6AC55C81CD8F}" destId="{6CDFCE3E-7C43-4B6B-BA29-8093975F8D80}" srcOrd="0" destOrd="0" presId="urn:microsoft.com/office/officeart/2005/8/layout/process4"/>
    <dgm:cxn modelId="{CB299461-C725-412A-86C7-1A22D5DA2537}" type="presParOf" srcId="{79883C9C-5D6A-4837-B113-D9E889A6E2DA}" destId="{37CC7DF3-3D63-41BD-826B-B684B04FE88E}" srcOrd="7" destOrd="0" presId="urn:microsoft.com/office/officeart/2005/8/layout/process4"/>
    <dgm:cxn modelId="{FE8A3BF3-01E8-4714-876A-DABD2E1D1159}" type="presParOf" srcId="{79883C9C-5D6A-4837-B113-D9E889A6E2DA}" destId="{703C510B-D6E2-47C2-9548-3F7478B822F0}" srcOrd="8" destOrd="0" presId="urn:microsoft.com/office/officeart/2005/8/layout/process4"/>
    <dgm:cxn modelId="{725DA59F-D787-4692-9BCA-32B8470377F9}" type="presParOf" srcId="{703C510B-D6E2-47C2-9548-3F7478B822F0}" destId="{4FA729FF-6105-4985-BDD2-265F7D735BB9}" srcOrd="0" destOrd="0" presId="urn:microsoft.com/office/officeart/2005/8/layout/process4"/>
  </dgm:cxnLst>
  <dgm:bg>
    <a:solidFill>
      <a:srgbClr val="993300"/>
    </a:solidFill>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1E52C2-4162-4899-A8EA-F778A2B65127}" type="doc">
      <dgm:prSet loTypeId="urn:microsoft.com/office/officeart/2005/8/layout/process4" loCatId="list" qsTypeId="urn:microsoft.com/office/officeart/2005/8/quickstyle/simple3" qsCatId="simple" csTypeId="urn:microsoft.com/office/officeart/2005/8/colors/accent1_1" csCatId="accent1" phldr="1"/>
      <dgm:spPr/>
      <dgm:t>
        <a:bodyPr/>
        <a:lstStyle/>
        <a:p>
          <a:endParaRPr lang="en-US"/>
        </a:p>
      </dgm:t>
    </dgm:pt>
    <dgm:pt modelId="{D2CA9FE8-F773-4025-8A4D-A436AEA9F257}">
      <dgm:prSet custT="1"/>
      <dgm:spPr/>
      <dgm:t>
        <a:bodyPr/>
        <a:lstStyle/>
        <a:p>
          <a:pPr rtl="0"/>
          <a:r>
            <a:rPr lang="en-US" sz="1800" dirty="0" smtClean="0"/>
            <a:t>Constraints Interpretation is not consistent between vendor tools</a:t>
          </a:r>
          <a:endParaRPr lang="en-US" sz="1800" dirty="0"/>
        </a:p>
      </dgm:t>
    </dgm:pt>
    <dgm:pt modelId="{ECD8489C-C3CE-48C2-B124-BA04523ED6F6}" type="parTrans" cxnId="{DA12490D-67E1-4ECF-93C8-1E2B24E93958}">
      <dgm:prSet/>
      <dgm:spPr/>
      <dgm:t>
        <a:bodyPr/>
        <a:lstStyle/>
        <a:p>
          <a:endParaRPr lang="en-US" sz="1400"/>
        </a:p>
      </dgm:t>
    </dgm:pt>
    <dgm:pt modelId="{E13A38D8-DC6A-4F96-BEBC-6DD043675CCF}" type="sibTrans" cxnId="{DA12490D-67E1-4ECF-93C8-1E2B24E93958}">
      <dgm:prSet/>
      <dgm:spPr/>
      <dgm:t>
        <a:bodyPr/>
        <a:lstStyle/>
        <a:p>
          <a:endParaRPr lang="en-US" sz="1400"/>
        </a:p>
      </dgm:t>
    </dgm:pt>
    <dgm:pt modelId="{0212C8CC-7D02-4CBC-9A4A-CFF80E13E413}">
      <dgm:prSet custT="1"/>
      <dgm:spPr/>
      <dgm:t>
        <a:bodyPr/>
        <a:lstStyle/>
        <a:p>
          <a:pPr rtl="0"/>
          <a:r>
            <a:rPr lang="en-US" sz="1800" dirty="0" smtClean="0"/>
            <a:t>Configuration for IP integration is different from configurations used for verification </a:t>
          </a:r>
          <a:endParaRPr lang="en-US" sz="1800" dirty="0"/>
        </a:p>
      </dgm:t>
    </dgm:pt>
    <dgm:pt modelId="{C0580FAC-DBC5-462E-8F47-731B5E0E19EC}" type="parTrans" cxnId="{1C99587F-B5B4-4DFA-A593-608E76494C9C}">
      <dgm:prSet/>
      <dgm:spPr/>
      <dgm:t>
        <a:bodyPr/>
        <a:lstStyle/>
        <a:p>
          <a:endParaRPr lang="en-US" sz="1400"/>
        </a:p>
      </dgm:t>
    </dgm:pt>
    <dgm:pt modelId="{593DF991-1D7F-479C-B3B4-C462CABF82C9}" type="sibTrans" cxnId="{1C99587F-B5B4-4DFA-A593-608E76494C9C}">
      <dgm:prSet/>
      <dgm:spPr/>
      <dgm:t>
        <a:bodyPr/>
        <a:lstStyle/>
        <a:p>
          <a:endParaRPr lang="en-US" sz="1400"/>
        </a:p>
      </dgm:t>
    </dgm:pt>
    <dgm:pt modelId="{CCCD2529-598E-44D5-A04A-901EB95DD680}">
      <dgm:prSet custT="1"/>
      <dgm:spPr/>
      <dgm:t>
        <a:bodyPr/>
        <a:lstStyle/>
        <a:p>
          <a:pPr rtl="0"/>
          <a:r>
            <a:rPr lang="en-US" sz="1800" dirty="0" smtClean="0"/>
            <a:t>Complex CDC schemes across hierarchical models are not being validated</a:t>
          </a:r>
          <a:endParaRPr lang="en-US" sz="1800" dirty="0"/>
        </a:p>
      </dgm:t>
    </dgm:pt>
    <dgm:pt modelId="{FA4FEC4A-08DC-4641-AB35-B453478C36F1}" type="parTrans" cxnId="{DF1EEE8D-A3EC-4294-9843-BDFB9E663DC8}">
      <dgm:prSet/>
      <dgm:spPr/>
      <dgm:t>
        <a:bodyPr/>
        <a:lstStyle/>
        <a:p>
          <a:endParaRPr lang="en-US" sz="1400"/>
        </a:p>
      </dgm:t>
    </dgm:pt>
    <dgm:pt modelId="{E13E3CFF-9621-4C74-B5D5-920DA58510D1}" type="sibTrans" cxnId="{DF1EEE8D-A3EC-4294-9843-BDFB9E663DC8}">
      <dgm:prSet/>
      <dgm:spPr/>
      <dgm:t>
        <a:bodyPr/>
        <a:lstStyle/>
        <a:p>
          <a:endParaRPr lang="en-US" sz="1400"/>
        </a:p>
      </dgm:t>
    </dgm:pt>
    <dgm:pt modelId="{46DA4D98-354C-4381-87E7-23A3011D665C}">
      <dgm:prSet custT="1"/>
      <dgm:spPr/>
      <dgm:t>
        <a:bodyPr/>
        <a:lstStyle/>
        <a:p>
          <a:pPr rtl="0"/>
          <a:r>
            <a:rPr lang="en-US" sz="1800" dirty="0" smtClean="0"/>
            <a:t>Multiple Vendor CDC constraints must be well-understood for mixed methodology</a:t>
          </a:r>
          <a:endParaRPr lang="en-US" sz="1800" dirty="0"/>
        </a:p>
      </dgm:t>
    </dgm:pt>
    <dgm:pt modelId="{39217396-4FDC-4D9F-9EE8-A6041E4C6784}" type="parTrans" cxnId="{22ECACD7-1F18-4DC9-B575-A5134FE7F69D}">
      <dgm:prSet/>
      <dgm:spPr/>
      <dgm:t>
        <a:bodyPr/>
        <a:lstStyle/>
        <a:p>
          <a:endParaRPr lang="en-US" sz="1400"/>
        </a:p>
      </dgm:t>
    </dgm:pt>
    <dgm:pt modelId="{1B77AC8E-35DB-49DF-8089-8175E6C128C5}" type="sibTrans" cxnId="{22ECACD7-1F18-4DC9-B575-A5134FE7F69D}">
      <dgm:prSet/>
      <dgm:spPr/>
      <dgm:t>
        <a:bodyPr/>
        <a:lstStyle/>
        <a:p>
          <a:endParaRPr lang="en-US" sz="1400"/>
        </a:p>
      </dgm:t>
    </dgm:pt>
    <dgm:pt modelId="{D78276B3-E8F4-4FFC-9BB9-8A95421BABA6}">
      <dgm:prSet custT="1"/>
      <dgm:spPr/>
      <dgm:t>
        <a:bodyPr/>
        <a:lstStyle/>
        <a:p>
          <a:pPr rtl="0"/>
          <a:r>
            <a:rPr lang="en-US" sz="1800" dirty="0" smtClean="0"/>
            <a:t>Complex hierarchical blocks are not being modelled correctly. For sync cells must be validated</a:t>
          </a:r>
          <a:endParaRPr lang="en-US" sz="1800" dirty="0"/>
        </a:p>
      </dgm:t>
    </dgm:pt>
    <dgm:pt modelId="{0458195C-EE36-4FC0-841A-20DD25A590D5}" type="parTrans" cxnId="{E84B3148-FFDD-437E-9E82-A922693E31AF}">
      <dgm:prSet/>
      <dgm:spPr/>
      <dgm:t>
        <a:bodyPr/>
        <a:lstStyle/>
        <a:p>
          <a:endParaRPr lang="en-US" sz="1400"/>
        </a:p>
      </dgm:t>
    </dgm:pt>
    <dgm:pt modelId="{01575FD4-D92F-4357-A0AE-9D93169D0000}" type="sibTrans" cxnId="{E84B3148-FFDD-437E-9E82-A922693E31AF}">
      <dgm:prSet/>
      <dgm:spPr/>
      <dgm:t>
        <a:bodyPr/>
        <a:lstStyle/>
        <a:p>
          <a:endParaRPr lang="en-US" sz="1400"/>
        </a:p>
      </dgm:t>
    </dgm:pt>
    <dgm:pt modelId="{7353F2B3-4A88-442C-9F25-184524433284}">
      <dgm:prSet custT="1"/>
      <dgm:spPr/>
      <dgm:t>
        <a:bodyPr/>
        <a:lstStyle/>
        <a:p>
          <a:pPr rtl="0"/>
          <a:r>
            <a:rPr lang="en-US" sz="1800" dirty="0" smtClean="0"/>
            <a:t>Mixed Methodology – collaterals(mainly constraints &amp; waivers)) must be validated before importing</a:t>
          </a:r>
          <a:endParaRPr lang="en-US" sz="1800" dirty="0"/>
        </a:p>
      </dgm:t>
    </dgm:pt>
    <dgm:pt modelId="{30E52F0B-9E02-450A-8A28-E865ED437EC1}" type="parTrans" cxnId="{F0ACDA94-127D-430D-8912-B82085B8E37D}">
      <dgm:prSet/>
      <dgm:spPr/>
      <dgm:t>
        <a:bodyPr/>
        <a:lstStyle/>
        <a:p>
          <a:endParaRPr lang="en-US" sz="1400"/>
        </a:p>
      </dgm:t>
    </dgm:pt>
    <dgm:pt modelId="{A0DEBAA3-C6A1-4ADF-9E8D-2514F28699B7}" type="sibTrans" cxnId="{F0ACDA94-127D-430D-8912-B82085B8E37D}">
      <dgm:prSet/>
      <dgm:spPr/>
      <dgm:t>
        <a:bodyPr/>
        <a:lstStyle/>
        <a:p>
          <a:endParaRPr lang="en-US" sz="1400"/>
        </a:p>
      </dgm:t>
    </dgm:pt>
    <dgm:pt modelId="{B1258754-5DC5-4665-8F28-7839F627661A}" type="pres">
      <dgm:prSet presAssocID="{061E52C2-4162-4899-A8EA-F778A2B65127}" presName="Name0" presStyleCnt="0">
        <dgm:presLayoutVars>
          <dgm:dir/>
          <dgm:animLvl val="lvl"/>
          <dgm:resizeHandles val="exact"/>
        </dgm:presLayoutVars>
      </dgm:prSet>
      <dgm:spPr/>
      <dgm:t>
        <a:bodyPr/>
        <a:lstStyle/>
        <a:p>
          <a:endParaRPr lang="en-US"/>
        </a:p>
      </dgm:t>
    </dgm:pt>
    <dgm:pt modelId="{E23B56C3-CC02-4248-BD3D-C013F70A07D2}" type="pres">
      <dgm:prSet presAssocID="{7353F2B3-4A88-442C-9F25-184524433284}" presName="boxAndChildren" presStyleCnt="0"/>
      <dgm:spPr/>
      <dgm:t>
        <a:bodyPr/>
        <a:lstStyle/>
        <a:p>
          <a:endParaRPr lang="en-US"/>
        </a:p>
      </dgm:t>
    </dgm:pt>
    <dgm:pt modelId="{989020E1-57B7-443C-A8F4-068F54E5A3E1}" type="pres">
      <dgm:prSet presAssocID="{7353F2B3-4A88-442C-9F25-184524433284}" presName="parentTextBox" presStyleLbl="node1" presStyleIdx="0" presStyleCnt="6"/>
      <dgm:spPr/>
      <dgm:t>
        <a:bodyPr/>
        <a:lstStyle/>
        <a:p>
          <a:endParaRPr lang="en-US"/>
        </a:p>
      </dgm:t>
    </dgm:pt>
    <dgm:pt modelId="{C7D61A9D-B2A3-4260-B4F7-6E293863099E}" type="pres">
      <dgm:prSet presAssocID="{01575FD4-D92F-4357-A0AE-9D93169D0000}" presName="sp" presStyleCnt="0"/>
      <dgm:spPr/>
      <dgm:t>
        <a:bodyPr/>
        <a:lstStyle/>
        <a:p>
          <a:endParaRPr lang="en-US"/>
        </a:p>
      </dgm:t>
    </dgm:pt>
    <dgm:pt modelId="{B1FBC153-9313-4F3E-909C-B8624915A0EF}" type="pres">
      <dgm:prSet presAssocID="{D78276B3-E8F4-4FFC-9BB9-8A95421BABA6}" presName="arrowAndChildren" presStyleCnt="0"/>
      <dgm:spPr/>
      <dgm:t>
        <a:bodyPr/>
        <a:lstStyle/>
        <a:p>
          <a:endParaRPr lang="en-US"/>
        </a:p>
      </dgm:t>
    </dgm:pt>
    <dgm:pt modelId="{686AB51C-9626-48D7-820D-3933308FD135}" type="pres">
      <dgm:prSet presAssocID="{D78276B3-E8F4-4FFC-9BB9-8A95421BABA6}" presName="parentTextArrow" presStyleLbl="node1" presStyleIdx="1" presStyleCnt="6"/>
      <dgm:spPr/>
      <dgm:t>
        <a:bodyPr/>
        <a:lstStyle/>
        <a:p>
          <a:endParaRPr lang="en-US"/>
        </a:p>
      </dgm:t>
    </dgm:pt>
    <dgm:pt modelId="{6417B33D-1B7C-427E-AB50-6C91B6FB4FAD}" type="pres">
      <dgm:prSet presAssocID="{1B77AC8E-35DB-49DF-8089-8175E6C128C5}" presName="sp" presStyleCnt="0"/>
      <dgm:spPr/>
      <dgm:t>
        <a:bodyPr/>
        <a:lstStyle/>
        <a:p>
          <a:endParaRPr lang="en-US"/>
        </a:p>
      </dgm:t>
    </dgm:pt>
    <dgm:pt modelId="{3231BE2A-CEFD-4FB2-87B3-3D42A22E8C41}" type="pres">
      <dgm:prSet presAssocID="{46DA4D98-354C-4381-87E7-23A3011D665C}" presName="arrowAndChildren" presStyleCnt="0"/>
      <dgm:spPr/>
      <dgm:t>
        <a:bodyPr/>
        <a:lstStyle/>
        <a:p>
          <a:endParaRPr lang="en-US"/>
        </a:p>
      </dgm:t>
    </dgm:pt>
    <dgm:pt modelId="{E0C00E4F-A47A-4145-BC27-03BE3A0848D6}" type="pres">
      <dgm:prSet presAssocID="{46DA4D98-354C-4381-87E7-23A3011D665C}" presName="parentTextArrow" presStyleLbl="node1" presStyleIdx="2" presStyleCnt="6"/>
      <dgm:spPr/>
      <dgm:t>
        <a:bodyPr/>
        <a:lstStyle/>
        <a:p>
          <a:endParaRPr lang="en-US"/>
        </a:p>
      </dgm:t>
    </dgm:pt>
    <dgm:pt modelId="{51280CF8-D1AC-4FC7-9653-551E0C29DD03}" type="pres">
      <dgm:prSet presAssocID="{E13E3CFF-9621-4C74-B5D5-920DA58510D1}" presName="sp" presStyleCnt="0"/>
      <dgm:spPr/>
      <dgm:t>
        <a:bodyPr/>
        <a:lstStyle/>
        <a:p>
          <a:endParaRPr lang="en-US"/>
        </a:p>
      </dgm:t>
    </dgm:pt>
    <dgm:pt modelId="{F08B849B-9A27-4506-893E-A2FC38E5CCCF}" type="pres">
      <dgm:prSet presAssocID="{CCCD2529-598E-44D5-A04A-901EB95DD680}" presName="arrowAndChildren" presStyleCnt="0"/>
      <dgm:spPr/>
      <dgm:t>
        <a:bodyPr/>
        <a:lstStyle/>
        <a:p>
          <a:endParaRPr lang="en-US"/>
        </a:p>
      </dgm:t>
    </dgm:pt>
    <dgm:pt modelId="{46D3ED4A-B809-480A-A755-2C7E346972BB}" type="pres">
      <dgm:prSet presAssocID="{CCCD2529-598E-44D5-A04A-901EB95DD680}" presName="parentTextArrow" presStyleLbl="node1" presStyleIdx="3" presStyleCnt="6"/>
      <dgm:spPr/>
      <dgm:t>
        <a:bodyPr/>
        <a:lstStyle/>
        <a:p>
          <a:endParaRPr lang="en-US"/>
        </a:p>
      </dgm:t>
    </dgm:pt>
    <dgm:pt modelId="{FBB4F59C-13F3-46FA-8778-CFCA2195A542}" type="pres">
      <dgm:prSet presAssocID="{593DF991-1D7F-479C-B3B4-C462CABF82C9}" presName="sp" presStyleCnt="0"/>
      <dgm:spPr/>
      <dgm:t>
        <a:bodyPr/>
        <a:lstStyle/>
        <a:p>
          <a:endParaRPr lang="en-US"/>
        </a:p>
      </dgm:t>
    </dgm:pt>
    <dgm:pt modelId="{EA07C624-EBC5-4667-B039-BD92535A1628}" type="pres">
      <dgm:prSet presAssocID="{0212C8CC-7D02-4CBC-9A4A-CFF80E13E413}" presName="arrowAndChildren" presStyleCnt="0"/>
      <dgm:spPr/>
      <dgm:t>
        <a:bodyPr/>
        <a:lstStyle/>
        <a:p>
          <a:endParaRPr lang="en-US"/>
        </a:p>
      </dgm:t>
    </dgm:pt>
    <dgm:pt modelId="{D27A8D08-218C-4A2D-9045-F6535468A8E4}" type="pres">
      <dgm:prSet presAssocID="{0212C8CC-7D02-4CBC-9A4A-CFF80E13E413}" presName="parentTextArrow" presStyleLbl="node1" presStyleIdx="4" presStyleCnt="6"/>
      <dgm:spPr/>
      <dgm:t>
        <a:bodyPr/>
        <a:lstStyle/>
        <a:p>
          <a:endParaRPr lang="en-US"/>
        </a:p>
      </dgm:t>
    </dgm:pt>
    <dgm:pt modelId="{E4B53CD2-D6B7-4BBB-BDAD-CB154AF5C8DD}" type="pres">
      <dgm:prSet presAssocID="{E13A38D8-DC6A-4F96-BEBC-6DD043675CCF}" presName="sp" presStyleCnt="0"/>
      <dgm:spPr/>
      <dgm:t>
        <a:bodyPr/>
        <a:lstStyle/>
        <a:p>
          <a:endParaRPr lang="en-US"/>
        </a:p>
      </dgm:t>
    </dgm:pt>
    <dgm:pt modelId="{CDE6F86A-2889-46C4-804E-A56335C371BF}" type="pres">
      <dgm:prSet presAssocID="{D2CA9FE8-F773-4025-8A4D-A436AEA9F257}" presName="arrowAndChildren" presStyleCnt="0"/>
      <dgm:spPr/>
      <dgm:t>
        <a:bodyPr/>
        <a:lstStyle/>
        <a:p>
          <a:endParaRPr lang="en-US"/>
        </a:p>
      </dgm:t>
    </dgm:pt>
    <dgm:pt modelId="{538FE799-57A1-41B2-90F0-8F7BA5216459}" type="pres">
      <dgm:prSet presAssocID="{D2CA9FE8-F773-4025-8A4D-A436AEA9F257}" presName="parentTextArrow" presStyleLbl="node1" presStyleIdx="5" presStyleCnt="6" custLinFactNeighborX="2921" custLinFactNeighborY="-6378"/>
      <dgm:spPr/>
      <dgm:t>
        <a:bodyPr/>
        <a:lstStyle/>
        <a:p>
          <a:endParaRPr lang="en-US"/>
        </a:p>
      </dgm:t>
    </dgm:pt>
  </dgm:ptLst>
  <dgm:cxnLst>
    <dgm:cxn modelId="{DA12490D-67E1-4ECF-93C8-1E2B24E93958}" srcId="{061E52C2-4162-4899-A8EA-F778A2B65127}" destId="{D2CA9FE8-F773-4025-8A4D-A436AEA9F257}" srcOrd="0" destOrd="0" parTransId="{ECD8489C-C3CE-48C2-B124-BA04523ED6F6}" sibTransId="{E13A38D8-DC6A-4F96-BEBC-6DD043675CCF}"/>
    <dgm:cxn modelId="{E84B3148-FFDD-437E-9E82-A922693E31AF}" srcId="{061E52C2-4162-4899-A8EA-F778A2B65127}" destId="{D78276B3-E8F4-4FFC-9BB9-8A95421BABA6}" srcOrd="4" destOrd="0" parTransId="{0458195C-EE36-4FC0-841A-20DD25A590D5}" sibTransId="{01575FD4-D92F-4357-A0AE-9D93169D0000}"/>
    <dgm:cxn modelId="{DF1EEE8D-A3EC-4294-9843-BDFB9E663DC8}" srcId="{061E52C2-4162-4899-A8EA-F778A2B65127}" destId="{CCCD2529-598E-44D5-A04A-901EB95DD680}" srcOrd="2" destOrd="0" parTransId="{FA4FEC4A-08DC-4641-AB35-B453478C36F1}" sibTransId="{E13E3CFF-9621-4C74-B5D5-920DA58510D1}"/>
    <dgm:cxn modelId="{0BA0551C-F6BF-4CE3-9B97-40F26DFEBF2A}" type="presOf" srcId="{061E52C2-4162-4899-A8EA-F778A2B65127}" destId="{B1258754-5DC5-4665-8F28-7839F627661A}" srcOrd="0" destOrd="0" presId="urn:microsoft.com/office/officeart/2005/8/layout/process4"/>
    <dgm:cxn modelId="{D699C1DC-D245-45C6-9B4D-5EB658BA8E83}" type="presOf" srcId="{D2CA9FE8-F773-4025-8A4D-A436AEA9F257}" destId="{538FE799-57A1-41B2-90F0-8F7BA5216459}" srcOrd="0" destOrd="0" presId="urn:microsoft.com/office/officeart/2005/8/layout/process4"/>
    <dgm:cxn modelId="{EF4618C7-6E7C-43A0-AF8B-B314A3862E2C}" type="presOf" srcId="{CCCD2529-598E-44D5-A04A-901EB95DD680}" destId="{46D3ED4A-B809-480A-A755-2C7E346972BB}" srcOrd="0" destOrd="0" presId="urn:microsoft.com/office/officeart/2005/8/layout/process4"/>
    <dgm:cxn modelId="{22ECACD7-1F18-4DC9-B575-A5134FE7F69D}" srcId="{061E52C2-4162-4899-A8EA-F778A2B65127}" destId="{46DA4D98-354C-4381-87E7-23A3011D665C}" srcOrd="3" destOrd="0" parTransId="{39217396-4FDC-4D9F-9EE8-A6041E4C6784}" sibTransId="{1B77AC8E-35DB-49DF-8089-8175E6C128C5}"/>
    <dgm:cxn modelId="{F0ACDA94-127D-430D-8912-B82085B8E37D}" srcId="{061E52C2-4162-4899-A8EA-F778A2B65127}" destId="{7353F2B3-4A88-442C-9F25-184524433284}" srcOrd="5" destOrd="0" parTransId="{30E52F0B-9E02-450A-8A28-E865ED437EC1}" sibTransId="{A0DEBAA3-C6A1-4ADF-9E8D-2514F28699B7}"/>
    <dgm:cxn modelId="{B1AEC296-171E-46DF-807C-8D746258E5C8}" type="presOf" srcId="{7353F2B3-4A88-442C-9F25-184524433284}" destId="{989020E1-57B7-443C-A8F4-068F54E5A3E1}" srcOrd="0" destOrd="0" presId="urn:microsoft.com/office/officeart/2005/8/layout/process4"/>
    <dgm:cxn modelId="{98DE55E5-BAF6-44D0-9D14-957976015F1D}" type="presOf" srcId="{D78276B3-E8F4-4FFC-9BB9-8A95421BABA6}" destId="{686AB51C-9626-48D7-820D-3933308FD135}" srcOrd="0" destOrd="0" presId="urn:microsoft.com/office/officeart/2005/8/layout/process4"/>
    <dgm:cxn modelId="{1C99587F-B5B4-4DFA-A593-608E76494C9C}" srcId="{061E52C2-4162-4899-A8EA-F778A2B65127}" destId="{0212C8CC-7D02-4CBC-9A4A-CFF80E13E413}" srcOrd="1" destOrd="0" parTransId="{C0580FAC-DBC5-462E-8F47-731B5E0E19EC}" sibTransId="{593DF991-1D7F-479C-B3B4-C462CABF82C9}"/>
    <dgm:cxn modelId="{DDC4F6E2-B37B-4544-8747-8B6EEDF7C0C7}" type="presOf" srcId="{0212C8CC-7D02-4CBC-9A4A-CFF80E13E413}" destId="{D27A8D08-218C-4A2D-9045-F6535468A8E4}" srcOrd="0" destOrd="0" presId="urn:microsoft.com/office/officeart/2005/8/layout/process4"/>
    <dgm:cxn modelId="{D3644F9B-6CFB-4828-B459-3E8817569E6F}" type="presOf" srcId="{46DA4D98-354C-4381-87E7-23A3011D665C}" destId="{E0C00E4F-A47A-4145-BC27-03BE3A0848D6}" srcOrd="0" destOrd="0" presId="urn:microsoft.com/office/officeart/2005/8/layout/process4"/>
    <dgm:cxn modelId="{DC99D48F-C608-4FDB-AF94-33516755E415}" type="presParOf" srcId="{B1258754-5DC5-4665-8F28-7839F627661A}" destId="{E23B56C3-CC02-4248-BD3D-C013F70A07D2}" srcOrd="0" destOrd="0" presId="urn:microsoft.com/office/officeart/2005/8/layout/process4"/>
    <dgm:cxn modelId="{8CE5BF47-C376-4C76-B83A-C3EC6AA64B43}" type="presParOf" srcId="{E23B56C3-CC02-4248-BD3D-C013F70A07D2}" destId="{989020E1-57B7-443C-A8F4-068F54E5A3E1}" srcOrd="0" destOrd="0" presId="urn:microsoft.com/office/officeart/2005/8/layout/process4"/>
    <dgm:cxn modelId="{FA9ADF74-3792-4FCB-BBEB-3446431412B7}" type="presParOf" srcId="{B1258754-5DC5-4665-8F28-7839F627661A}" destId="{C7D61A9D-B2A3-4260-B4F7-6E293863099E}" srcOrd="1" destOrd="0" presId="urn:microsoft.com/office/officeart/2005/8/layout/process4"/>
    <dgm:cxn modelId="{BF1C680F-A4B6-4B0F-AFCF-7D763062D160}" type="presParOf" srcId="{B1258754-5DC5-4665-8F28-7839F627661A}" destId="{B1FBC153-9313-4F3E-909C-B8624915A0EF}" srcOrd="2" destOrd="0" presId="urn:microsoft.com/office/officeart/2005/8/layout/process4"/>
    <dgm:cxn modelId="{CBBCD468-479D-4150-BEF6-B28189566C78}" type="presParOf" srcId="{B1FBC153-9313-4F3E-909C-B8624915A0EF}" destId="{686AB51C-9626-48D7-820D-3933308FD135}" srcOrd="0" destOrd="0" presId="urn:microsoft.com/office/officeart/2005/8/layout/process4"/>
    <dgm:cxn modelId="{1C2CD450-F660-4979-AAEE-27E1956327B0}" type="presParOf" srcId="{B1258754-5DC5-4665-8F28-7839F627661A}" destId="{6417B33D-1B7C-427E-AB50-6C91B6FB4FAD}" srcOrd="3" destOrd="0" presId="urn:microsoft.com/office/officeart/2005/8/layout/process4"/>
    <dgm:cxn modelId="{2B0AC191-3807-44B0-ADBA-305ABA7C3518}" type="presParOf" srcId="{B1258754-5DC5-4665-8F28-7839F627661A}" destId="{3231BE2A-CEFD-4FB2-87B3-3D42A22E8C41}" srcOrd="4" destOrd="0" presId="urn:microsoft.com/office/officeart/2005/8/layout/process4"/>
    <dgm:cxn modelId="{92DB9776-07D3-4383-BE69-3723DA977D26}" type="presParOf" srcId="{3231BE2A-CEFD-4FB2-87B3-3D42A22E8C41}" destId="{E0C00E4F-A47A-4145-BC27-03BE3A0848D6}" srcOrd="0" destOrd="0" presId="urn:microsoft.com/office/officeart/2005/8/layout/process4"/>
    <dgm:cxn modelId="{66675494-E3D0-4BF5-8496-2734A0FD43C1}" type="presParOf" srcId="{B1258754-5DC5-4665-8F28-7839F627661A}" destId="{51280CF8-D1AC-4FC7-9653-551E0C29DD03}" srcOrd="5" destOrd="0" presId="urn:microsoft.com/office/officeart/2005/8/layout/process4"/>
    <dgm:cxn modelId="{09374211-0A28-4B8C-8BFB-96D5D8B49C9F}" type="presParOf" srcId="{B1258754-5DC5-4665-8F28-7839F627661A}" destId="{F08B849B-9A27-4506-893E-A2FC38E5CCCF}" srcOrd="6" destOrd="0" presId="urn:microsoft.com/office/officeart/2005/8/layout/process4"/>
    <dgm:cxn modelId="{787BABB0-2A53-4944-B320-BACCBBC24827}" type="presParOf" srcId="{F08B849B-9A27-4506-893E-A2FC38E5CCCF}" destId="{46D3ED4A-B809-480A-A755-2C7E346972BB}" srcOrd="0" destOrd="0" presId="urn:microsoft.com/office/officeart/2005/8/layout/process4"/>
    <dgm:cxn modelId="{09578835-564F-42C4-A872-435FED374152}" type="presParOf" srcId="{B1258754-5DC5-4665-8F28-7839F627661A}" destId="{FBB4F59C-13F3-46FA-8778-CFCA2195A542}" srcOrd="7" destOrd="0" presId="urn:microsoft.com/office/officeart/2005/8/layout/process4"/>
    <dgm:cxn modelId="{DFC67864-EF0A-43F2-8145-E219617F9893}" type="presParOf" srcId="{B1258754-5DC5-4665-8F28-7839F627661A}" destId="{EA07C624-EBC5-4667-B039-BD92535A1628}" srcOrd="8" destOrd="0" presId="urn:microsoft.com/office/officeart/2005/8/layout/process4"/>
    <dgm:cxn modelId="{474BF227-F63E-423F-841B-1ADAB45ED176}" type="presParOf" srcId="{EA07C624-EBC5-4667-B039-BD92535A1628}" destId="{D27A8D08-218C-4A2D-9045-F6535468A8E4}" srcOrd="0" destOrd="0" presId="urn:microsoft.com/office/officeart/2005/8/layout/process4"/>
    <dgm:cxn modelId="{9D06ED86-0A58-4BF2-A7FA-16704DB1E9D3}" type="presParOf" srcId="{B1258754-5DC5-4665-8F28-7839F627661A}" destId="{E4B53CD2-D6B7-4BBB-BDAD-CB154AF5C8DD}" srcOrd="9" destOrd="0" presId="urn:microsoft.com/office/officeart/2005/8/layout/process4"/>
    <dgm:cxn modelId="{4A387A81-3B7C-4DFB-BE40-7CC70576F433}" type="presParOf" srcId="{B1258754-5DC5-4665-8F28-7839F627661A}" destId="{CDE6F86A-2889-46C4-804E-A56335C371BF}" srcOrd="10" destOrd="0" presId="urn:microsoft.com/office/officeart/2005/8/layout/process4"/>
    <dgm:cxn modelId="{FEEE124A-DD8A-430D-955E-1C81005649F5}" type="presParOf" srcId="{CDE6F86A-2889-46C4-804E-A56335C371BF}" destId="{538FE799-57A1-41B2-90F0-8F7BA5216459}" srcOrd="0" destOrd="0" presId="urn:microsoft.com/office/officeart/2005/8/layout/process4"/>
  </dgm:cxnLst>
  <dgm:bg>
    <a:solidFill>
      <a:srgbClr val="C00000"/>
    </a:solidFill>
  </dgm:bg>
  <dgm:whole/>
  <dgm:extLst>
    <a:ext uri="http://schemas.microsoft.com/office/drawing/2008/diagram">
      <dsp:dataModelExt xmlns:dsp="http://schemas.microsoft.com/office/drawing/2008/diagram" relId="rId1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5C95CD-C5F6-494B-9561-F95617337552}">
      <dsp:nvSpPr>
        <dsp:cNvPr id="0" name=""/>
        <dsp:cNvSpPr/>
      </dsp:nvSpPr>
      <dsp:spPr>
        <a:xfrm>
          <a:off x="1867062" y="295368"/>
          <a:ext cx="1599901" cy="637461"/>
        </a:xfrm>
        <a:prstGeom prst="roundRect">
          <a:avLst>
            <a:gd name="adj" fmla="val 10000"/>
          </a:avLst>
        </a:prstGeom>
        <a:solidFill>
          <a:schemeClr val="accent3">
            <a:lumMod val="75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bg1"/>
              </a:solidFill>
            </a:rPr>
            <a:t>Subsystem</a:t>
          </a:r>
          <a:endParaRPr lang="en-US" sz="1600" kern="1200" dirty="0">
            <a:solidFill>
              <a:schemeClr val="bg1"/>
            </a:solidFill>
          </a:endParaRPr>
        </a:p>
      </dsp:txBody>
      <dsp:txXfrm>
        <a:off x="1885733" y="314039"/>
        <a:ext cx="1562559" cy="600119"/>
      </dsp:txXfrm>
    </dsp:sp>
    <dsp:sp modelId="{71E44A24-1A5F-4D1F-B20D-98896BA43C80}">
      <dsp:nvSpPr>
        <dsp:cNvPr id="0" name=""/>
        <dsp:cNvSpPr/>
      </dsp:nvSpPr>
      <dsp:spPr>
        <a:xfrm>
          <a:off x="1102519" y="932830"/>
          <a:ext cx="1564494" cy="254984"/>
        </a:xfrm>
        <a:custGeom>
          <a:avLst/>
          <a:gdLst/>
          <a:ahLst/>
          <a:cxnLst/>
          <a:rect l="0" t="0" r="0" b="0"/>
          <a:pathLst>
            <a:path>
              <a:moveTo>
                <a:pt x="1564494" y="0"/>
              </a:moveTo>
              <a:lnTo>
                <a:pt x="1564494" y="127492"/>
              </a:lnTo>
              <a:lnTo>
                <a:pt x="0" y="127492"/>
              </a:lnTo>
              <a:lnTo>
                <a:pt x="0" y="254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0342DE-AC8E-41F1-8DBC-629FE0DAFE4E}">
      <dsp:nvSpPr>
        <dsp:cNvPr id="0" name=""/>
        <dsp:cNvSpPr/>
      </dsp:nvSpPr>
      <dsp:spPr>
        <a:xfrm>
          <a:off x="403614" y="1187815"/>
          <a:ext cx="1397810" cy="637461"/>
        </a:xfrm>
        <a:prstGeom prst="roundRect">
          <a:avLst>
            <a:gd name="adj" fmla="val 10000"/>
          </a:avLst>
        </a:prstGeom>
        <a:solidFill>
          <a:schemeClr val="bg2">
            <a:lumMod val="60000"/>
            <a:lumOff val="4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Partition1</a:t>
          </a:r>
          <a:endParaRPr lang="en-US" sz="1800" kern="1200" dirty="0"/>
        </a:p>
      </dsp:txBody>
      <dsp:txXfrm>
        <a:off x="422285" y="1206486"/>
        <a:ext cx="1360468" cy="600119"/>
      </dsp:txXfrm>
    </dsp:sp>
    <dsp:sp modelId="{7C109340-4B0A-4C52-9FFE-8D36815816B9}">
      <dsp:nvSpPr>
        <dsp:cNvPr id="0" name=""/>
        <dsp:cNvSpPr/>
      </dsp:nvSpPr>
      <dsp:spPr>
        <a:xfrm>
          <a:off x="480993" y="1825276"/>
          <a:ext cx="621525" cy="254984"/>
        </a:xfrm>
        <a:custGeom>
          <a:avLst/>
          <a:gdLst/>
          <a:ahLst/>
          <a:cxnLst/>
          <a:rect l="0" t="0" r="0" b="0"/>
          <a:pathLst>
            <a:path>
              <a:moveTo>
                <a:pt x="621525" y="0"/>
              </a:moveTo>
              <a:lnTo>
                <a:pt x="621525" y="127492"/>
              </a:lnTo>
              <a:lnTo>
                <a:pt x="0" y="127492"/>
              </a:lnTo>
              <a:lnTo>
                <a:pt x="0" y="2549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F3A66B3-CD9A-4151-A763-39B22AF3B501}">
      <dsp:nvSpPr>
        <dsp:cNvPr id="0" name=""/>
        <dsp:cNvSpPr/>
      </dsp:nvSpPr>
      <dsp:spPr>
        <a:xfrm>
          <a:off x="2897" y="2080261"/>
          <a:ext cx="956192" cy="637461"/>
        </a:xfrm>
        <a:prstGeom prst="roundRect">
          <a:avLst>
            <a:gd name="adj" fmla="val 10000"/>
          </a:avLst>
        </a:prstGeom>
        <a:solidFill>
          <a:schemeClr val="accent3">
            <a:lumMod val="20000"/>
            <a:lumOff val="8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IP1</a:t>
          </a:r>
        </a:p>
        <a:p>
          <a:pPr lvl="0" algn="ctr" defTabSz="800100">
            <a:lnSpc>
              <a:spcPct val="90000"/>
            </a:lnSpc>
            <a:spcBef>
              <a:spcPct val="0"/>
            </a:spcBef>
            <a:spcAft>
              <a:spcPct val="35000"/>
            </a:spcAft>
          </a:pPr>
          <a:r>
            <a:rPr lang="en-US" sz="1800" kern="1200" dirty="0" smtClean="0"/>
            <a:t>#(2, 16)</a:t>
          </a:r>
          <a:endParaRPr lang="en-US" sz="1800" kern="1200" dirty="0"/>
        </a:p>
      </dsp:txBody>
      <dsp:txXfrm>
        <a:off x="21568" y="2098932"/>
        <a:ext cx="918850" cy="600119"/>
      </dsp:txXfrm>
    </dsp:sp>
    <dsp:sp modelId="{8BA87CFF-960A-4D42-9821-0067131CB218}">
      <dsp:nvSpPr>
        <dsp:cNvPr id="0" name=""/>
        <dsp:cNvSpPr/>
      </dsp:nvSpPr>
      <dsp:spPr>
        <a:xfrm>
          <a:off x="1102519" y="1825276"/>
          <a:ext cx="621525" cy="254984"/>
        </a:xfrm>
        <a:custGeom>
          <a:avLst/>
          <a:gdLst/>
          <a:ahLst/>
          <a:cxnLst/>
          <a:rect l="0" t="0" r="0" b="0"/>
          <a:pathLst>
            <a:path>
              <a:moveTo>
                <a:pt x="0" y="0"/>
              </a:moveTo>
              <a:lnTo>
                <a:pt x="0" y="127492"/>
              </a:lnTo>
              <a:lnTo>
                <a:pt x="621525" y="127492"/>
              </a:lnTo>
              <a:lnTo>
                <a:pt x="621525" y="2549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055A4B-F4F8-40E6-AD75-86D032297527}">
      <dsp:nvSpPr>
        <dsp:cNvPr id="0" name=""/>
        <dsp:cNvSpPr/>
      </dsp:nvSpPr>
      <dsp:spPr>
        <a:xfrm>
          <a:off x="1245948" y="2080261"/>
          <a:ext cx="956192" cy="63746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IP2</a:t>
          </a:r>
        </a:p>
        <a:p>
          <a:pPr lvl="0" algn="ctr" defTabSz="800100">
            <a:lnSpc>
              <a:spcPct val="90000"/>
            </a:lnSpc>
            <a:spcBef>
              <a:spcPct val="0"/>
            </a:spcBef>
            <a:spcAft>
              <a:spcPct val="35000"/>
            </a:spcAft>
          </a:pPr>
          <a:r>
            <a:rPr lang="en-US" sz="1800" kern="1200" dirty="0" smtClean="0"/>
            <a:t>#(3, 48)</a:t>
          </a:r>
          <a:endParaRPr lang="en-US" sz="1800" kern="1200" dirty="0"/>
        </a:p>
      </dsp:txBody>
      <dsp:txXfrm>
        <a:off x="1264619" y="2098932"/>
        <a:ext cx="918850" cy="600119"/>
      </dsp:txXfrm>
    </dsp:sp>
    <dsp:sp modelId="{0701BECB-BA51-48E9-A60D-BC5EFF534606}">
      <dsp:nvSpPr>
        <dsp:cNvPr id="0" name=""/>
        <dsp:cNvSpPr/>
      </dsp:nvSpPr>
      <dsp:spPr>
        <a:xfrm>
          <a:off x="2667013" y="932830"/>
          <a:ext cx="1543132" cy="254984"/>
        </a:xfrm>
        <a:custGeom>
          <a:avLst/>
          <a:gdLst/>
          <a:ahLst/>
          <a:cxnLst/>
          <a:rect l="0" t="0" r="0" b="0"/>
          <a:pathLst>
            <a:path>
              <a:moveTo>
                <a:pt x="0" y="0"/>
              </a:moveTo>
              <a:lnTo>
                <a:pt x="0" y="127492"/>
              </a:lnTo>
              <a:lnTo>
                <a:pt x="1543132" y="127492"/>
              </a:lnTo>
              <a:lnTo>
                <a:pt x="1543132" y="2549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81933D-7A6E-46F4-B518-B0AB3354C5CA}">
      <dsp:nvSpPr>
        <dsp:cNvPr id="0" name=""/>
        <dsp:cNvSpPr/>
      </dsp:nvSpPr>
      <dsp:spPr>
        <a:xfrm>
          <a:off x="3489879" y="1187815"/>
          <a:ext cx="1440533" cy="637461"/>
        </a:xfrm>
        <a:prstGeom prst="roundRect">
          <a:avLst>
            <a:gd name="adj" fmla="val 10000"/>
          </a:avLst>
        </a:prstGeom>
        <a:solidFill>
          <a:schemeClr val="bg2">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Partition2</a:t>
          </a:r>
          <a:endParaRPr lang="en-US" sz="1600" kern="1200" dirty="0"/>
        </a:p>
      </dsp:txBody>
      <dsp:txXfrm>
        <a:off x="3508550" y="1206486"/>
        <a:ext cx="1403191" cy="600119"/>
      </dsp:txXfrm>
    </dsp:sp>
    <dsp:sp modelId="{2B82C8D4-B819-4567-A1B4-B585518ABB4E}">
      <dsp:nvSpPr>
        <dsp:cNvPr id="0" name=""/>
        <dsp:cNvSpPr/>
      </dsp:nvSpPr>
      <dsp:spPr>
        <a:xfrm>
          <a:off x="2967095" y="1825276"/>
          <a:ext cx="1243050" cy="254984"/>
        </a:xfrm>
        <a:custGeom>
          <a:avLst/>
          <a:gdLst/>
          <a:ahLst/>
          <a:cxnLst/>
          <a:rect l="0" t="0" r="0" b="0"/>
          <a:pathLst>
            <a:path>
              <a:moveTo>
                <a:pt x="1243050" y="0"/>
              </a:moveTo>
              <a:lnTo>
                <a:pt x="1243050" y="127492"/>
              </a:lnTo>
              <a:lnTo>
                <a:pt x="0" y="127492"/>
              </a:lnTo>
              <a:lnTo>
                <a:pt x="0" y="2549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8D23DD-0DB6-4BCB-9B26-AE6C8C521B76}">
      <dsp:nvSpPr>
        <dsp:cNvPr id="0" name=""/>
        <dsp:cNvSpPr/>
      </dsp:nvSpPr>
      <dsp:spPr>
        <a:xfrm>
          <a:off x="2488999" y="2080261"/>
          <a:ext cx="956192" cy="637461"/>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IP2</a:t>
          </a:r>
        </a:p>
        <a:p>
          <a:pPr lvl="0" algn="ctr" defTabSz="800100">
            <a:lnSpc>
              <a:spcPct val="90000"/>
            </a:lnSpc>
            <a:spcBef>
              <a:spcPct val="0"/>
            </a:spcBef>
            <a:spcAft>
              <a:spcPct val="35000"/>
            </a:spcAft>
          </a:pPr>
          <a:r>
            <a:rPr lang="en-US" sz="1800" kern="1200" dirty="0" smtClean="0"/>
            <a:t>#(1, 16)</a:t>
          </a:r>
          <a:endParaRPr lang="en-US" sz="1800" kern="1200" dirty="0"/>
        </a:p>
      </dsp:txBody>
      <dsp:txXfrm>
        <a:off x="2507670" y="2098932"/>
        <a:ext cx="918850" cy="600119"/>
      </dsp:txXfrm>
    </dsp:sp>
    <dsp:sp modelId="{0397DB08-D451-4697-B499-B5BBC61C8250}">
      <dsp:nvSpPr>
        <dsp:cNvPr id="0" name=""/>
        <dsp:cNvSpPr/>
      </dsp:nvSpPr>
      <dsp:spPr>
        <a:xfrm>
          <a:off x="4164426" y="1825276"/>
          <a:ext cx="91440" cy="254984"/>
        </a:xfrm>
        <a:custGeom>
          <a:avLst/>
          <a:gdLst/>
          <a:ahLst/>
          <a:cxnLst/>
          <a:rect l="0" t="0" r="0" b="0"/>
          <a:pathLst>
            <a:path>
              <a:moveTo>
                <a:pt x="45720" y="0"/>
              </a:moveTo>
              <a:lnTo>
                <a:pt x="45720" y="2549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676C992-001B-4ED8-836B-A23E3257E66B}">
      <dsp:nvSpPr>
        <dsp:cNvPr id="0" name=""/>
        <dsp:cNvSpPr/>
      </dsp:nvSpPr>
      <dsp:spPr>
        <a:xfrm>
          <a:off x="3732049" y="2080261"/>
          <a:ext cx="956192" cy="637461"/>
        </a:xfrm>
        <a:prstGeom prst="roundRect">
          <a:avLst>
            <a:gd name="adj" fmla="val 10000"/>
          </a:avLst>
        </a:prstGeom>
        <a:solidFill>
          <a:schemeClr val="accent6">
            <a:lumMod val="20000"/>
            <a:lumOff val="8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IP3</a:t>
          </a:r>
        </a:p>
        <a:p>
          <a:pPr lvl="0" algn="ctr" defTabSz="800100">
            <a:lnSpc>
              <a:spcPct val="90000"/>
            </a:lnSpc>
            <a:spcBef>
              <a:spcPct val="0"/>
            </a:spcBef>
            <a:spcAft>
              <a:spcPct val="35000"/>
            </a:spcAft>
          </a:pPr>
          <a:r>
            <a:rPr lang="en-US" sz="1800" kern="1200" dirty="0" smtClean="0"/>
            <a:t>#(1, 4)</a:t>
          </a:r>
          <a:endParaRPr lang="en-US" sz="1800" kern="1200" dirty="0"/>
        </a:p>
      </dsp:txBody>
      <dsp:txXfrm>
        <a:off x="3750720" y="2098932"/>
        <a:ext cx="918850" cy="600119"/>
      </dsp:txXfrm>
    </dsp:sp>
    <dsp:sp modelId="{74BD7CBE-4880-47FB-A1ED-329891CB2A30}">
      <dsp:nvSpPr>
        <dsp:cNvPr id="0" name=""/>
        <dsp:cNvSpPr/>
      </dsp:nvSpPr>
      <dsp:spPr>
        <a:xfrm>
          <a:off x="4210146" y="1825276"/>
          <a:ext cx="1243050" cy="254984"/>
        </a:xfrm>
        <a:custGeom>
          <a:avLst/>
          <a:gdLst/>
          <a:ahLst/>
          <a:cxnLst/>
          <a:rect l="0" t="0" r="0" b="0"/>
          <a:pathLst>
            <a:path>
              <a:moveTo>
                <a:pt x="0" y="0"/>
              </a:moveTo>
              <a:lnTo>
                <a:pt x="0" y="127492"/>
              </a:lnTo>
              <a:lnTo>
                <a:pt x="1243050" y="127492"/>
              </a:lnTo>
              <a:lnTo>
                <a:pt x="1243050" y="25498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697FD6-8175-4DB9-80D6-6136253C1BD9}">
      <dsp:nvSpPr>
        <dsp:cNvPr id="0" name=""/>
        <dsp:cNvSpPr/>
      </dsp:nvSpPr>
      <dsp:spPr>
        <a:xfrm>
          <a:off x="4975100" y="2080261"/>
          <a:ext cx="956192" cy="637461"/>
        </a:xfrm>
        <a:prstGeom prst="roundRect">
          <a:avLst>
            <a:gd name="adj" fmla="val 10000"/>
          </a:avLst>
        </a:prstGeom>
        <a:solidFill>
          <a:schemeClr val="accent5">
            <a:lumMod val="40000"/>
            <a:lumOff val="6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IP4</a:t>
          </a:r>
        </a:p>
        <a:p>
          <a:pPr lvl="0" algn="ctr" defTabSz="800100">
            <a:lnSpc>
              <a:spcPct val="90000"/>
            </a:lnSpc>
            <a:spcBef>
              <a:spcPct val="0"/>
            </a:spcBef>
            <a:spcAft>
              <a:spcPct val="35000"/>
            </a:spcAft>
          </a:pPr>
          <a:r>
            <a:rPr lang="en-US" sz="1800" kern="1200" dirty="0" smtClean="0"/>
            <a:t>#(2, 24)</a:t>
          </a:r>
          <a:endParaRPr lang="en-US" sz="1800" kern="1200" dirty="0"/>
        </a:p>
      </dsp:txBody>
      <dsp:txXfrm>
        <a:off x="4993771" y="2098932"/>
        <a:ext cx="918850" cy="6001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3D16BA-BED0-45EB-A5BC-0297D7C0A591}">
      <dsp:nvSpPr>
        <dsp:cNvPr id="0" name=""/>
        <dsp:cNvSpPr/>
      </dsp:nvSpPr>
      <dsp:spPr>
        <a:xfrm>
          <a:off x="0" y="3886734"/>
          <a:ext cx="9690118" cy="637651"/>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Verified IPs (RTL, configuration, constraints, waivers) are reused across projects</a:t>
          </a:r>
          <a:endParaRPr lang="en-US" sz="1800" kern="1200" dirty="0"/>
        </a:p>
      </dsp:txBody>
      <dsp:txXfrm>
        <a:off x="0" y="3886734"/>
        <a:ext cx="9690118" cy="637651"/>
      </dsp:txXfrm>
    </dsp:sp>
    <dsp:sp modelId="{E29030DC-AE81-408D-9513-C5CC56AB938F}">
      <dsp:nvSpPr>
        <dsp:cNvPr id="0" name=""/>
        <dsp:cNvSpPr/>
      </dsp:nvSpPr>
      <dsp:spPr>
        <a:xfrm rot="10800000">
          <a:off x="0" y="2915592"/>
          <a:ext cx="9690118" cy="980707"/>
        </a:xfrm>
        <a:prstGeom prst="upArrowCallou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Selective Abstraction helps in early CDC closure for Mixed methodology </a:t>
          </a:r>
          <a:endParaRPr lang="en-US" sz="1800" kern="1200" dirty="0"/>
        </a:p>
      </dsp:txBody>
      <dsp:txXfrm rot="10800000">
        <a:off x="0" y="2915592"/>
        <a:ext cx="9690118" cy="637234"/>
      </dsp:txXfrm>
    </dsp:sp>
    <dsp:sp modelId="{C6B6AF49-CA16-4AB5-B241-D7A504F882FB}">
      <dsp:nvSpPr>
        <dsp:cNvPr id="0" name=""/>
        <dsp:cNvSpPr/>
      </dsp:nvSpPr>
      <dsp:spPr>
        <a:xfrm rot="10800000">
          <a:off x="0" y="1944449"/>
          <a:ext cx="9690118" cy="980707"/>
        </a:xfrm>
        <a:prstGeom prst="upArrowCallou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Major performance benefit and can be scalable for different </a:t>
          </a:r>
          <a:r>
            <a:rPr lang="en-US" sz="1800" kern="1200" dirty="0" err="1" smtClean="0"/>
            <a:t>SoC</a:t>
          </a:r>
          <a:r>
            <a:rPr lang="en-US" sz="1800" kern="1200" dirty="0" smtClean="0"/>
            <a:t> architectures</a:t>
          </a:r>
          <a:endParaRPr lang="en-US" sz="1800" kern="1200" dirty="0"/>
        </a:p>
      </dsp:txBody>
      <dsp:txXfrm rot="10800000">
        <a:off x="0" y="1944449"/>
        <a:ext cx="9690118" cy="637234"/>
      </dsp:txXfrm>
    </dsp:sp>
    <dsp:sp modelId="{6CDFCE3E-7C43-4B6B-BA29-8093975F8D80}">
      <dsp:nvSpPr>
        <dsp:cNvPr id="0" name=""/>
        <dsp:cNvSpPr/>
      </dsp:nvSpPr>
      <dsp:spPr>
        <a:xfrm rot="10800000">
          <a:off x="0" y="973306"/>
          <a:ext cx="9690118" cy="980707"/>
        </a:xfrm>
        <a:prstGeom prst="upArrowCallou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Automation to translate CDC constraints helps in faster closure</a:t>
          </a:r>
          <a:endParaRPr lang="en-US" sz="1800" kern="1200" dirty="0"/>
        </a:p>
      </dsp:txBody>
      <dsp:txXfrm rot="10800000">
        <a:off x="0" y="973306"/>
        <a:ext cx="9690118" cy="637234"/>
      </dsp:txXfrm>
    </dsp:sp>
    <dsp:sp modelId="{4FA729FF-6105-4985-BDD2-265F7D735BB9}">
      <dsp:nvSpPr>
        <dsp:cNvPr id="0" name=""/>
        <dsp:cNvSpPr/>
      </dsp:nvSpPr>
      <dsp:spPr>
        <a:xfrm rot="10800000">
          <a:off x="0" y="2163"/>
          <a:ext cx="9690118" cy="980707"/>
        </a:xfrm>
        <a:prstGeom prst="upArrowCallou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CDC Closure cycle reduced drastically by implementing </a:t>
          </a:r>
          <a:r>
            <a:rPr lang="en-US" sz="1800" kern="1200" dirty="0" err="1" smtClean="0"/>
            <a:t>Hybdrid</a:t>
          </a:r>
          <a:r>
            <a:rPr lang="en-US" sz="1800" kern="1200" dirty="0" smtClean="0"/>
            <a:t> Methodology</a:t>
          </a:r>
          <a:endParaRPr lang="en-US" sz="1800" kern="1200" dirty="0"/>
        </a:p>
      </dsp:txBody>
      <dsp:txXfrm rot="10800000">
        <a:off x="0" y="2163"/>
        <a:ext cx="9690118" cy="6372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9020E1-57B7-443C-A8F4-068F54E5A3E1}">
      <dsp:nvSpPr>
        <dsp:cNvPr id="0" name=""/>
        <dsp:cNvSpPr/>
      </dsp:nvSpPr>
      <dsp:spPr>
        <a:xfrm>
          <a:off x="0" y="4375913"/>
          <a:ext cx="9510632" cy="574336"/>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Mixed Methodology – collaterals(mainly constraints &amp; waivers)) must be validated before importing</a:t>
          </a:r>
          <a:endParaRPr lang="en-US" sz="1800" kern="1200" dirty="0"/>
        </a:p>
      </dsp:txBody>
      <dsp:txXfrm>
        <a:off x="0" y="4375913"/>
        <a:ext cx="9510632" cy="574336"/>
      </dsp:txXfrm>
    </dsp:sp>
    <dsp:sp modelId="{686AB51C-9626-48D7-820D-3933308FD135}">
      <dsp:nvSpPr>
        <dsp:cNvPr id="0" name=""/>
        <dsp:cNvSpPr/>
      </dsp:nvSpPr>
      <dsp:spPr>
        <a:xfrm rot="10800000">
          <a:off x="0" y="3501199"/>
          <a:ext cx="9510632" cy="883329"/>
        </a:xfrm>
        <a:prstGeom prst="upArrowCallou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Complex hierarchical blocks are not being modelled correctly. For sync cells must be validated</a:t>
          </a:r>
          <a:endParaRPr lang="en-US" sz="1800" kern="1200" dirty="0"/>
        </a:p>
      </dsp:txBody>
      <dsp:txXfrm rot="10800000">
        <a:off x="0" y="3501199"/>
        <a:ext cx="9510632" cy="573961"/>
      </dsp:txXfrm>
    </dsp:sp>
    <dsp:sp modelId="{E0C00E4F-A47A-4145-BC27-03BE3A0848D6}">
      <dsp:nvSpPr>
        <dsp:cNvPr id="0" name=""/>
        <dsp:cNvSpPr/>
      </dsp:nvSpPr>
      <dsp:spPr>
        <a:xfrm rot="10800000">
          <a:off x="0" y="2626484"/>
          <a:ext cx="9510632" cy="883329"/>
        </a:xfrm>
        <a:prstGeom prst="upArrowCallou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Multiple Vendor CDC constraints must be well-understood for mixed methodology</a:t>
          </a:r>
          <a:endParaRPr lang="en-US" sz="1800" kern="1200" dirty="0"/>
        </a:p>
      </dsp:txBody>
      <dsp:txXfrm rot="10800000">
        <a:off x="0" y="2626484"/>
        <a:ext cx="9510632" cy="573961"/>
      </dsp:txXfrm>
    </dsp:sp>
    <dsp:sp modelId="{46D3ED4A-B809-480A-A755-2C7E346972BB}">
      <dsp:nvSpPr>
        <dsp:cNvPr id="0" name=""/>
        <dsp:cNvSpPr/>
      </dsp:nvSpPr>
      <dsp:spPr>
        <a:xfrm rot="10800000">
          <a:off x="0" y="1751770"/>
          <a:ext cx="9510632" cy="883329"/>
        </a:xfrm>
        <a:prstGeom prst="upArrowCallou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Complex CDC schemes across hierarchical models are not being validated</a:t>
          </a:r>
          <a:endParaRPr lang="en-US" sz="1800" kern="1200" dirty="0"/>
        </a:p>
      </dsp:txBody>
      <dsp:txXfrm rot="10800000">
        <a:off x="0" y="1751770"/>
        <a:ext cx="9510632" cy="573961"/>
      </dsp:txXfrm>
    </dsp:sp>
    <dsp:sp modelId="{D27A8D08-218C-4A2D-9045-F6535468A8E4}">
      <dsp:nvSpPr>
        <dsp:cNvPr id="0" name=""/>
        <dsp:cNvSpPr/>
      </dsp:nvSpPr>
      <dsp:spPr>
        <a:xfrm rot="10800000">
          <a:off x="0" y="877056"/>
          <a:ext cx="9510632" cy="883329"/>
        </a:xfrm>
        <a:prstGeom prst="upArrowCallou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Configuration for IP integration is different from configurations used for verification </a:t>
          </a:r>
          <a:endParaRPr lang="en-US" sz="1800" kern="1200" dirty="0"/>
        </a:p>
      </dsp:txBody>
      <dsp:txXfrm rot="10800000">
        <a:off x="0" y="877056"/>
        <a:ext cx="9510632" cy="573961"/>
      </dsp:txXfrm>
    </dsp:sp>
    <dsp:sp modelId="{538FE799-57A1-41B2-90F0-8F7BA5216459}">
      <dsp:nvSpPr>
        <dsp:cNvPr id="0" name=""/>
        <dsp:cNvSpPr/>
      </dsp:nvSpPr>
      <dsp:spPr>
        <a:xfrm rot="10800000">
          <a:off x="0" y="0"/>
          <a:ext cx="9510632" cy="883329"/>
        </a:xfrm>
        <a:prstGeom prst="upArrowCallou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Constraints Interpretation is not consistent between vendor tools</a:t>
          </a:r>
          <a:endParaRPr lang="en-US" sz="1800" kern="1200" dirty="0"/>
        </a:p>
      </dsp:txBody>
      <dsp:txXfrm rot="10800000">
        <a:off x="0" y="0"/>
        <a:ext cx="9510632" cy="57396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5/17/2019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1716219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5/17/2019</a:t>
            </a:fld>
            <a:endParaRPr lang="en-US" dirty="0"/>
          </a:p>
        </p:txBody>
      </p:sp>
      <p:sp>
        <p:nvSpPr>
          <p:cNvPr id="4" name="Slide Image Placeholder 3"/>
          <p:cNvSpPr>
            <a:spLocks noGrp="1" noRot="1" noChangeAspect="1"/>
          </p:cNvSpPr>
          <p:nvPr>
            <p:ph type="sldImg" idx="2"/>
          </p:nvPr>
        </p:nvSpPr>
        <p:spPr>
          <a:xfrm>
            <a:off x="2151063" y="685800"/>
            <a:ext cx="255587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72068041"/>
      </p:ext>
    </p:extLst>
  </p:cSld>
  <p:clrMap bg1="lt1" tx1="dk1" bg2="lt2" tx2="dk2" accent1="accent1" accent2="accent2" accent3="accent3" accent4="accent4" accent5="accent5" accent6="accent6" hlink="hlink" folHlink="folHlink"/>
  <p:notesStyle>
    <a:lvl1pPr marL="0" algn="l" defTabSz="4507640" rtl="0" eaLnBrk="1" latinLnBrk="0" hangingPunct="1">
      <a:defRPr sz="6000" kern="1200">
        <a:solidFill>
          <a:schemeClr val="tx1"/>
        </a:solidFill>
        <a:latin typeface="+mn-lt"/>
        <a:ea typeface="+mn-ea"/>
        <a:cs typeface="+mn-cs"/>
      </a:defRPr>
    </a:lvl1pPr>
    <a:lvl2pPr marL="2253821" algn="l" defTabSz="4507640" rtl="0" eaLnBrk="1" latinLnBrk="0" hangingPunct="1">
      <a:defRPr sz="6000" kern="1200">
        <a:solidFill>
          <a:schemeClr val="tx1"/>
        </a:solidFill>
        <a:latin typeface="+mn-lt"/>
        <a:ea typeface="+mn-ea"/>
        <a:cs typeface="+mn-cs"/>
      </a:defRPr>
    </a:lvl2pPr>
    <a:lvl3pPr marL="4507640" algn="l" defTabSz="4507640" rtl="0" eaLnBrk="1" latinLnBrk="0" hangingPunct="1">
      <a:defRPr sz="6000" kern="1200">
        <a:solidFill>
          <a:schemeClr val="tx1"/>
        </a:solidFill>
        <a:latin typeface="+mn-lt"/>
        <a:ea typeface="+mn-ea"/>
        <a:cs typeface="+mn-cs"/>
      </a:defRPr>
    </a:lvl3pPr>
    <a:lvl4pPr marL="6761459" algn="l" defTabSz="4507640" rtl="0" eaLnBrk="1" latinLnBrk="0" hangingPunct="1">
      <a:defRPr sz="6000" kern="1200">
        <a:solidFill>
          <a:schemeClr val="tx1"/>
        </a:solidFill>
        <a:latin typeface="+mn-lt"/>
        <a:ea typeface="+mn-ea"/>
        <a:cs typeface="+mn-cs"/>
      </a:defRPr>
    </a:lvl4pPr>
    <a:lvl5pPr marL="9015279" algn="l" defTabSz="4507640" rtl="0" eaLnBrk="1" latinLnBrk="0" hangingPunct="1">
      <a:defRPr sz="6000" kern="1200">
        <a:solidFill>
          <a:schemeClr val="tx1"/>
        </a:solidFill>
        <a:latin typeface="+mn-lt"/>
        <a:ea typeface="+mn-ea"/>
        <a:cs typeface="+mn-cs"/>
      </a:defRPr>
    </a:lvl5pPr>
    <a:lvl6pPr marL="11269100" algn="l" defTabSz="4507640" rtl="0" eaLnBrk="1" latinLnBrk="0" hangingPunct="1">
      <a:defRPr sz="6000" kern="1200">
        <a:solidFill>
          <a:schemeClr val="tx1"/>
        </a:solidFill>
        <a:latin typeface="+mn-lt"/>
        <a:ea typeface="+mn-ea"/>
        <a:cs typeface="+mn-cs"/>
      </a:defRPr>
    </a:lvl6pPr>
    <a:lvl7pPr marL="13522921" algn="l" defTabSz="4507640" rtl="0" eaLnBrk="1" latinLnBrk="0" hangingPunct="1">
      <a:defRPr sz="6000" kern="1200">
        <a:solidFill>
          <a:schemeClr val="tx1"/>
        </a:solidFill>
        <a:latin typeface="+mn-lt"/>
        <a:ea typeface="+mn-ea"/>
        <a:cs typeface="+mn-cs"/>
      </a:defRPr>
    </a:lvl7pPr>
    <a:lvl8pPr marL="15776740" algn="l" defTabSz="4507640" rtl="0" eaLnBrk="1" latinLnBrk="0" hangingPunct="1">
      <a:defRPr sz="6000" kern="1200">
        <a:solidFill>
          <a:schemeClr val="tx1"/>
        </a:solidFill>
        <a:latin typeface="+mn-lt"/>
        <a:ea typeface="+mn-ea"/>
        <a:cs typeface="+mn-cs"/>
      </a:defRPr>
    </a:lvl8pPr>
    <a:lvl9pPr marL="18030561" algn="l" defTabSz="4507640" rtl="0" eaLnBrk="1" latinLnBrk="0" hangingPunct="1">
      <a:defRPr sz="6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682429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4382" y="7778684"/>
            <a:ext cx="15461320"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687921" y="7020986"/>
            <a:ext cx="15449116"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687918" y="18950018"/>
            <a:ext cx="15452891"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edit)  OBJECTIVES</a:t>
            </a:r>
            <a:endParaRPr lang="en-US" dirty="0"/>
          </a:p>
        </p:txBody>
      </p:sp>
      <p:sp>
        <p:nvSpPr>
          <p:cNvPr id="25" name="Text Placeholder 5"/>
          <p:cNvSpPr>
            <a:spLocks noGrp="1"/>
          </p:cNvSpPr>
          <p:nvPr>
            <p:ph type="body" sz="quarter" idx="25" hasCustomPrompt="1"/>
          </p:nvPr>
        </p:nvSpPr>
        <p:spPr>
          <a:xfrm>
            <a:off x="16601174" y="7020986"/>
            <a:ext cx="15448916"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16601174" y="7778684"/>
            <a:ext cx="15448916"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16601174" y="18973169"/>
            <a:ext cx="15444672"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16595253" y="19786605"/>
            <a:ext cx="15450592"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16613149" y="34239202"/>
            <a:ext cx="15436940"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16601174" y="35073147"/>
            <a:ext cx="15444672"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674381" y="19765363"/>
            <a:ext cx="15462655"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Type in or paste your text here</a:t>
            </a:r>
            <a:endParaRPr lang="en-US" dirty="0"/>
          </a:p>
        </p:txBody>
      </p:sp>
      <p:sp>
        <p:nvSpPr>
          <p:cNvPr id="76" name="Text Placeholder 76"/>
          <p:cNvSpPr>
            <a:spLocks noGrp="1"/>
          </p:cNvSpPr>
          <p:nvPr>
            <p:ph type="body" sz="quarter" idx="150" hasCustomPrompt="1"/>
          </p:nvPr>
        </p:nvSpPr>
        <p:spPr>
          <a:xfrm>
            <a:off x="4446588" y="4984270"/>
            <a:ext cx="23842662" cy="1280160"/>
          </a:xfrm>
          <a:prstGeom prst="rect">
            <a:avLst/>
          </a:prstGeom>
        </p:spPr>
        <p:txBody>
          <a:bodyPr>
            <a:normAutofit/>
          </a:bodyPr>
          <a:lstStyle>
            <a:lvl1pPr marL="0" indent="0" algn="ctr">
              <a:buFontTx/>
              <a:buNone/>
              <a:defRPr sz="6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9" name="Text Placeholder 76"/>
          <p:cNvSpPr>
            <a:spLocks noGrp="1"/>
          </p:cNvSpPr>
          <p:nvPr>
            <p:ph type="body" sz="quarter" idx="151" hasCustomPrompt="1"/>
          </p:nvPr>
        </p:nvSpPr>
        <p:spPr>
          <a:xfrm>
            <a:off x="4446588" y="2961160"/>
            <a:ext cx="23842662" cy="1915640"/>
          </a:xfrm>
          <a:prstGeom prst="rect">
            <a:avLst/>
          </a:prstGeom>
        </p:spPr>
        <p:txBody>
          <a:bodyPr anchor="t" anchorCtr="1">
            <a:normAutofit/>
          </a:bodyPr>
          <a:lstStyle>
            <a:lvl1pPr marL="0" indent="0" algn="ctr">
              <a:buFontTx/>
              <a:buNone/>
              <a:defRPr sz="9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80" name="Text Placeholder 76"/>
          <p:cNvSpPr>
            <a:spLocks noGrp="1"/>
          </p:cNvSpPr>
          <p:nvPr>
            <p:ph type="body" sz="quarter" idx="153" hasCustomPrompt="1"/>
          </p:nvPr>
        </p:nvSpPr>
        <p:spPr>
          <a:xfrm>
            <a:off x="4446588" y="580236"/>
            <a:ext cx="23842662" cy="2380923"/>
          </a:xfrm>
          <a:prstGeom prst="rect">
            <a:avLst/>
          </a:prstGeom>
        </p:spPr>
        <p:txBody>
          <a:bodyPr anchor="t" anchorCtr="1">
            <a:normAutofit/>
          </a:bodyPr>
          <a:lstStyle>
            <a:lvl1pPr marL="0" indent="0" algn="ctr">
              <a:buFontTx/>
              <a:buNone/>
              <a:defRPr sz="13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4381" y="7834426"/>
            <a:ext cx="7500779"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687921" y="7020986"/>
            <a:ext cx="7494860" cy="820596"/>
          </a:xfrm>
          <a:prstGeom prst="rect">
            <a:avLst/>
          </a:prstGeom>
          <a:noFill/>
        </p:spPr>
        <p:txBody>
          <a:bodyPr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ABSTRACT</a:t>
            </a:r>
            <a:endParaRPr lang="en-US" dirty="0"/>
          </a:p>
        </p:txBody>
      </p:sp>
      <p:sp>
        <p:nvSpPr>
          <p:cNvPr id="19" name="Text Placeholder 3"/>
          <p:cNvSpPr>
            <a:spLocks noGrp="1"/>
          </p:cNvSpPr>
          <p:nvPr>
            <p:ph type="body" sz="quarter" idx="19" hasCustomPrompt="1"/>
          </p:nvPr>
        </p:nvSpPr>
        <p:spPr>
          <a:xfrm>
            <a:off x="673195" y="19720646"/>
            <a:ext cx="7501962"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687919" y="18950018"/>
            <a:ext cx="7496042"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8642178" y="7823842"/>
            <a:ext cx="15453852"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8642178" y="7020986"/>
            <a:ext cx="15453853"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8642178" y="28913099"/>
            <a:ext cx="15453853"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8642178" y="28099663"/>
            <a:ext cx="15453853"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4556614" y="7020986"/>
            <a:ext cx="7493473"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4556614" y="7834426"/>
            <a:ext cx="7493473"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24552370" y="19030319"/>
            <a:ext cx="7493473"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4600426" y="19843755"/>
            <a:ext cx="7439087"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24556614" y="34857447"/>
            <a:ext cx="7493473"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CONTACT</a:t>
            </a:r>
            <a:endParaRPr lang="en-US" dirty="0"/>
          </a:p>
        </p:txBody>
      </p:sp>
      <p:sp>
        <p:nvSpPr>
          <p:cNvPr id="30" name="Text Placeholder 3"/>
          <p:cNvSpPr>
            <a:spLocks noGrp="1"/>
          </p:cNvSpPr>
          <p:nvPr>
            <p:ph type="body" sz="quarter" idx="30" hasCustomPrompt="1"/>
          </p:nvPr>
        </p:nvSpPr>
        <p:spPr>
          <a:xfrm>
            <a:off x="24542285" y="35690749"/>
            <a:ext cx="7497227"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84" name="Text Placeholder 76"/>
          <p:cNvSpPr>
            <a:spLocks noGrp="1"/>
          </p:cNvSpPr>
          <p:nvPr>
            <p:ph type="body" sz="quarter" idx="150" hasCustomPrompt="1"/>
          </p:nvPr>
        </p:nvSpPr>
        <p:spPr>
          <a:xfrm>
            <a:off x="4446588" y="4984270"/>
            <a:ext cx="23842662" cy="1280160"/>
          </a:xfrm>
          <a:prstGeom prst="rect">
            <a:avLst/>
          </a:prstGeom>
        </p:spPr>
        <p:txBody>
          <a:bodyPr>
            <a:normAutofit/>
          </a:bodyPr>
          <a:lstStyle>
            <a:lvl1pPr marL="0" indent="0" algn="ctr">
              <a:buFontTx/>
              <a:buNone/>
              <a:defRPr sz="6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85" name="Text Placeholder 76"/>
          <p:cNvSpPr>
            <a:spLocks noGrp="1"/>
          </p:cNvSpPr>
          <p:nvPr>
            <p:ph type="body" sz="quarter" idx="151" hasCustomPrompt="1"/>
          </p:nvPr>
        </p:nvSpPr>
        <p:spPr>
          <a:xfrm>
            <a:off x="4446588" y="2961160"/>
            <a:ext cx="23842662" cy="1915640"/>
          </a:xfrm>
          <a:prstGeom prst="rect">
            <a:avLst/>
          </a:prstGeom>
        </p:spPr>
        <p:txBody>
          <a:bodyPr anchor="t" anchorCtr="1">
            <a:normAutofit/>
          </a:bodyPr>
          <a:lstStyle>
            <a:lvl1pPr marL="0" indent="0" algn="ctr">
              <a:buFontTx/>
              <a:buNone/>
              <a:defRPr sz="9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86" name="Text Placeholder 76"/>
          <p:cNvSpPr>
            <a:spLocks noGrp="1"/>
          </p:cNvSpPr>
          <p:nvPr>
            <p:ph type="body" sz="quarter" idx="178" hasCustomPrompt="1"/>
          </p:nvPr>
        </p:nvSpPr>
        <p:spPr>
          <a:xfrm>
            <a:off x="4446588" y="580236"/>
            <a:ext cx="23842662" cy="2380923"/>
          </a:xfrm>
          <a:prstGeom prst="rect">
            <a:avLst/>
          </a:prstGeom>
        </p:spPr>
        <p:txBody>
          <a:bodyPr anchor="t" anchorCtr="1">
            <a:noAutofit/>
          </a:bodyPr>
          <a:lstStyle>
            <a:lvl1pPr marL="0" indent="0" algn="ctr">
              <a:buFontTx/>
              <a:buNone/>
              <a:defRPr sz="13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wmf"/><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2.vml"/><Relationship Id="rId7" Type="http://schemas.openxmlformats.org/officeDocument/2006/relationships/image" Target="../media/image8.png"/><Relationship Id="rId12" Type="http://schemas.openxmlformats.org/officeDocument/2006/relationships/oleObject" Target="../embeddings/oleObject7.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2.xml"/><Relationship Id="rId16" Type="http://schemas.openxmlformats.org/officeDocument/2006/relationships/image" Target="../media/image4.wmf"/><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8.bin"/><Relationship Id="rId10" Type="http://schemas.openxmlformats.org/officeDocument/2006/relationships/oleObject" Target="../embeddings/oleObject6.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735838" cy="6400800"/>
          </a:xfrm>
          <a:prstGeom prst="rect">
            <a:avLst/>
          </a:prstGeom>
          <a:solidFill>
            <a:schemeClr val="accent5">
              <a:lumMod val="75000"/>
            </a:schemeClr>
          </a:solidFill>
          <a:ln w="9525">
            <a:solidFill>
              <a:schemeClr val="tx1"/>
            </a:solidFill>
            <a:miter lim="800000"/>
            <a:headEnd/>
            <a:tailEnd/>
          </a:ln>
          <a:effectLst/>
        </p:spPr>
        <p:txBody>
          <a:bodyPr wrap="none" lIns="93910" tIns="46954" rIns="93910" bIns="46954" anchor="ctr"/>
          <a:lstStyle/>
          <a:p>
            <a:pPr>
              <a:defRPr/>
            </a:pPr>
            <a:endParaRPr lang="en-US" dirty="0"/>
          </a:p>
        </p:txBody>
      </p:sp>
      <p:sp>
        <p:nvSpPr>
          <p:cNvPr id="9" name="Rectangle 9"/>
          <p:cNvSpPr>
            <a:spLocks noChangeArrowheads="1"/>
          </p:cNvSpPr>
          <p:nvPr/>
        </p:nvSpPr>
        <p:spPr bwMode="auto">
          <a:xfrm>
            <a:off x="0" y="6407153"/>
            <a:ext cx="32735838" cy="203199"/>
          </a:xfrm>
          <a:prstGeom prst="rect">
            <a:avLst/>
          </a:prstGeom>
          <a:solidFill>
            <a:schemeClr val="accent5">
              <a:lumMod val="50000"/>
            </a:schemeClr>
          </a:solidFill>
          <a:ln w="152400">
            <a:noFill/>
            <a:miter lim="800000"/>
            <a:headEnd/>
            <a:tailEnd/>
          </a:ln>
          <a:effectLst/>
        </p:spPr>
        <p:txBody>
          <a:bodyPr wrap="none" lIns="93910" tIns="46954" rIns="93910" bIns="46954" anchor="ctr"/>
          <a:lstStyle/>
          <a:p>
            <a:pPr>
              <a:defRPr/>
            </a:pPr>
            <a:endParaRPr lang="en-US" dirty="0"/>
          </a:p>
        </p:txBody>
      </p:sp>
      <p:sp>
        <p:nvSpPr>
          <p:cNvPr id="10" name="Text Box 14"/>
          <p:cNvSpPr txBox="1">
            <a:spLocks noChangeArrowheads="1"/>
          </p:cNvSpPr>
          <p:nvPr/>
        </p:nvSpPr>
        <p:spPr bwMode="auto">
          <a:xfrm>
            <a:off x="1320570" y="42976803"/>
            <a:ext cx="2498955" cy="339312"/>
          </a:xfrm>
          <a:prstGeom prst="rect">
            <a:avLst/>
          </a:prstGeom>
          <a:noFill/>
          <a:ln w="9525">
            <a:noFill/>
            <a:miter lim="800000"/>
            <a:headEnd/>
            <a:tailEnd/>
          </a:ln>
          <a:effectLst/>
        </p:spPr>
        <p:txBody>
          <a:bodyPr wrap="square" lIns="93732" tIns="46857" rIns="93732" bIns="46857">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16" name="Rectangle 33"/>
          <p:cNvSpPr>
            <a:spLocks noChangeArrowheads="1"/>
          </p:cNvSpPr>
          <p:nvPr/>
        </p:nvSpPr>
        <p:spPr bwMode="auto">
          <a:xfrm>
            <a:off x="687918" y="7002448"/>
            <a:ext cx="15452670" cy="35661600"/>
          </a:xfrm>
          <a:prstGeom prst="roundRect">
            <a:avLst>
              <a:gd name="adj" fmla="val 4092"/>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93910" tIns="46954" rIns="93910" bIns="46954" anchor="ctr"/>
          <a:lstStyle/>
          <a:p>
            <a:pPr>
              <a:defRPr/>
            </a:pPr>
            <a:endParaRPr lang="en-US" dirty="0"/>
          </a:p>
        </p:txBody>
      </p:sp>
      <p:sp>
        <p:nvSpPr>
          <p:cNvPr id="21" name="Rectangle 33"/>
          <p:cNvSpPr>
            <a:spLocks noChangeArrowheads="1"/>
          </p:cNvSpPr>
          <p:nvPr userDrawn="1"/>
        </p:nvSpPr>
        <p:spPr bwMode="auto">
          <a:xfrm>
            <a:off x="16598955" y="7002448"/>
            <a:ext cx="15452670" cy="35661600"/>
          </a:xfrm>
          <a:prstGeom prst="roundRect">
            <a:avLst>
              <a:gd name="adj" fmla="val 4092"/>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93910" tIns="46954" rIns="93910" bIns="46954" anchor="ctr"/>
          <a:lstStyle/>
          <a:p>
            <a:pPr>
              <a:defRPr/>
            </a:pPr>
            <a:endParaRPr lang="en-US" dirty="0"/>
          </a:p>
        </p:txBody>
      </p:sp>
      <p:grpSp>
        <p:nvGrpSpPr>
          <p:cNvPr id="122" name="Group 121"/>
          <p:cNvGrpSpPr/>
          <p:nvPr userDrawn="1"/>
        </p:nvGrpSpPr>
        <p:grpSpPr>
          <a:xfrm>
            <a:off x="-12696395" y="-48127"/>
            <a:ext cx="12297567" cy="43939327"/>
            <a:chOff x="-11259590" y="-1"/>
            <a:chExt cx="11053266" cy="39493430"/>
          </a:xfrm>
        </p:grpSpPr>
        <p:sp>
          <p:nvSpPr>
            <p:cNvPr id="123" name="Rectangle 122"/>
            <p:cNvSpPr/>
            <p:nvPr/>
          </p:nvSpPr>
          <p:spPr>
            <a:xfrm>
              <a:off x="-11216136" y="-1"/>
              <a:ext cx="11009812" cy="3949343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4000" b="1" spc="0" dirty="0" smtClean="0">
                  <a:solidFill>
                    <a:srgbClr val="FF0000"/>
                  </a:solidFill>
                  <a:latin typeface="Trebuchet MS" pitchFamily="34" charset="0"/>
                </a:rPr>
                <a:t>(—THIS SIDEBAR DOES NOT PRINT—)</a:t>
              </a:r>
              <a:endParaRPr lang="en-US" sz="4000" b="1" spc="600"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DESIGN</a:t>
              </a:r>
              <a:r>
                <a:rPr lang="en-US" sz="4800" b="1" spc="600" baseline="0" dirty="0" smtClean="0">
                  <a:solidFill>
                    <a:schemeClr val="bg1"/>
                  </a:solidFill>
                  <a:latin typeface="Trebuchet MS" pitchFamily="34" charset="0"/>
                </a:rPr>
                <a:t> </a:t>
              </a:r>
              <a:r>
                <a:rPr lang="en-US" sz="4800" b="1" spc="600" dirty="0" smtClean="0">
                  <a:solidFill>
                    <a:schemeClr val="bg1"/>
                  </a:solidFill>
                  <a:latin typeface="Trebuchet MS" pitchFamily="34" charset="0"/>
                </a:rPr>
                <a:t>GUIDE</a:t>
              </a:r>
            </a:p>
            <a:p>
              <a:pPr algn="ctr"/>
              <a:endParaRPr lang="en-US" sz="3600" b="1" dirty="0" smtClean="0">
                <a:latin typeface="Trebuchet MS" pitchFamily="34" charset="0"/>
              </a:endParaRPr>
            </a:p>
            <a:p>
              <a:pPr defTabSz="3765639"/>
              <a:r>
                <a:rPr lang="en-US" sz="3600" i="0" dirty="0" smtClean="0">
                  <a:latin typeface="Trebuchet MS" pitchFamily="34" charset="0"/>
                </a:rPr>
                <a:t>This PowerPoint</a:t>
              </a:r>
              <a:r>
                <a:rPr lang="en-US" sz="3600" i="0" baseline="0" dirty="0" smtClean="0">
                  <a:latin typeface="Trebuchet MS" pitchFamily="34" charset="0"/>
                </a:rPr>
                <a:t> </a:t>
              </a:r>
              <a:r>
                <a:rPr lang="en-US" sz="3600" i="0" dirty="0" smtClean="0">
                  <a:latin typeface="Trebuchet MS" pitchFamily="34" charset="0"/>
                </a:rPr>
                <a:t>2007 template produces</a:t>
              </a:r>
              <a:r>
                <a:rPr lang="en-US" sz="3600" i="0" baseline="0" dirty="0" smtClean="0">
                  <a:latin typeface="Trebuchet MS" pitchFamily="34" charset="0"/>
                </a:rPr>
                <a:t> </a:t>
              </a:r>
              <a:r>
                <a:rPr lang="en-US" sz="3600" i="0" dirty="0" smtClean="0">
                  <a:latin typeface="Trebuchet MS" pitchFamily="34" charset="0"/>
                </a:rPr>
                <a:t>a 91cmx122cm presentation poster. </a:t>
              </a:r>
              <a:r>
                <a:rPr lang="en-US" sz="3600" dirty="0" smtClean="0">
                  <a:latin typeface="Trebuchet MS" pitchFamily="34" charset="0"/>
                </a:rPr>
                <a:t>You</a:t>
              </a:r>
              <a:r>
                <a:rPr lang="en-US" sz="3600" baseline="0" dirty="0" smtClean="0">
                  <a:latin typeface="Trebuchet MS" pitchFamily="34" charset="0"/>
                </a:rPr>
                <a:t> can u</a:t>
              </a:r>
              <a:r>
                <a:rPr lang="en-US" sz="3600" dirty="0" smtClean="0">
                  <a:latin typeface="Trebuchet MS" pitchFamily="34" charset="0"/>
                </a:rPr>
                <a:t>se</a:t>
              </a:r>
              <a:r>
                <a:rPr lang="en-US" sz="3600" baseline="0" dirty="0" smtClean="0">
                  <a:latin typeface="Trebuchet MS" pitchFamily="34" charset="0"/>
                </a:rPr>
                <a:t> it to create your research poster and </a:t>
              </a:r>
              <a:r>
                <a:rPr lang="en-US" sz="3600" dirty="0" smtClean="0">
                  <a:latin typeface="Trebuchet MS" pitchFamily="34" charset="0"/>
                </a:rPr>
                <a:t>save valuable time placing titles, subtitles,</a:t>
              </a:r>
              <a:r>
                <a:rPr lang="en-US" sz="3600" baseline="0" dirty="0" smtClean="0">
                  <a:latin typeface="Trebuchet MS" pitchFamily="34" charset="0"/>
                </a:rPr>
                <a:t> text, and graphics</a:t>
              </a:r>
              <a:r>
                <a:rPr lang="en-US" sz="3600" dirty="0" smtClean="0">
                  <a:latin typeface="Trebuchet MS" pitchFamily="34" charset="0"/>
                </a:rPr>
                <a:t>. </a:t>
              </a:r>
            </a:p>
            <a:p>
              <a:pPr defTabSz="3765639"/>
              <a:endParaRPr lang="en-US" sz="3600" dirty="0" smtClean="0">
                <a:latin typeface="Trebuchet MS" pitchFamily="34" charset="0"/>
              </a:endParaRPr>
            </a:p>
            <a:p>
              <a:pPr defTabSz="4389219"/>
              <a:r>
                <a:rPr lang="en-US" sz="36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3600" b="1" dirty="0" smtClean="0">
                  <a:solidFill>
                    <a:srgbClr val="FFC000"/>
                  </a:solidFill>
                  <a:latin typeface="Trebuchet MS" pitchFamily="34" charset="0"/>
                </a:rPr>
                <a:t>PosterPresentations.com</a:t>
              </a:r>
              <a:r>
                <a:rPr lang="en-US" sz="3600" b="1" dirty="0" smtClean="0">
                  <a:solidFill>
                    <a:schemeClr val="bg1"/>
                  </a:solidFill>
                  <a:latin typeface="Trebuchet MS" pitchFamily="34" charset="0"/>
                </a:rPr>
                <a:t> </a:t>
              </a:r>
              <a:r>
                <a:rPr lang="en-US" sz="3600" dirty="0" smtClean="0">
                  <a:solidFill>
                    <a:schemeClr val="bg1"/>
                  </a:solidFill>
                  <a:latin typeface="Trebuchet MS" pitchFamily="34" charset="0"/>
                </a:rPr>
                <a:t>and click on HELP DESK.</a:t>
              </a:r>
            </a:p>
            <a:p>
              <a:pPr defTabSz="4389219"/>
              <a:endParaRPr lang="en-US" sz="3600" dirty="0" smtClean="0">
                <a:latin typeface="Trebuchet MS" pitchFamily="34" charset="0"/>
              </a:endParaRPr>
            </a:p>
            <a:p>
              <a:pPr defTabSz="4389219"/>
              <a:r>
                <a:rPr lang="en-US" sz="3600" dirty="0" smtClean="0">
                  <a:solidFill>
                    <a:schemeClr val="bg1"/>
                  </a:solidFill>
                  <a:latin typeface="Trebuchet MS" pitchFamily="34" charset="0"/>
                </a:rPr>
                <a:t>When</a:t>
              </a:r>
              <a:r>
                <a:rPr lang="en-US" sz="3600" baseline="0" dirty="0" smtClean="0">
                  <a:solidFill>
                    <a:schemeClr val="bg1"/>
                  </a:solidFill>
                  <a:latin typeface="Trebuchet MS" pitchFamily="34" charset="0"/>
                </a:rPr>
                <a:t> you are ready to print your poster</a:t>
              </a:r>
              <a:r>
                <a:rPr lang="en-US" sz="3600" dirty="0" smtClean="0">
                  <a:solidFill>
                    <a:schemeClr val="bg1"/>
                  </a:solidFill>
                  <a:latin typeface="Trebuchet MS" pitchFamily="34" charset="0"/>
                </a:rPr>
                <a:t>,</a:t>
              </a:r>
              <a:r>
                <a:rPr lang="en-US" sz="3600" baseline="0" dirty="0" smtClean="0">
                  <a:solidFill>
                    <a:schemeClr val="bg1"/>
                  </a:solidFill>
                  <a:latin typeface="Trebuchet MS" pitchFamily="34" charset="0"/>
                </a:rPr>
                <a:t> go online to </a:t>
              </a:r>
              <a:r>
                <a:rPr lang="en-US" sz="3600" b="0" dirty="0" smtClean="0">
                  <a:solidFill>
                    <a:schemeClr val="bg1"/>
                  </a:solidFill>
                  <a:latin typeface="Trebuchet MS" pitchFamily="34" charset="0"/>
                </a:rPr>
                <a:t>PosterPresentations.com</a:t>
              </a:r>
              <a:r>
                <a:rPr lang="en-US" sz="3600" dirty="0" smtClean="0">
                  <a:solidFill>
                    <a:schemeClr val="bg1"/>
                  </a:solidFill>
                  <a:latin typeface="Trebuchet MS" pitchFamily="34" charset="0"/>
                </a:rPr>
                <a:t/>
              </a:r>
              <a:br>
                <a:rPr lang="en-US" sz="3600" dirty="0" smtClean="0">
                  <a:solidFill>
                    <a:schemeClr val="bg1"/>
                  </a:solidFill>
                  <a:latin typeface="Trebuchet MS" pitchFamily="34" charset="0"/>
                </a:rPr>
              </a:br>
              <a:endParaRPr lang="en-US" sz="3600" dirty="0" smtClean="0">
                <a:solidFill>
                  <a:schemeClr val="bg1"/>
                </a:solidFill>
                <a:latin typeface="Trebuchet MS" pitchFamily="34" charset="0"/>
              </a:endParaRPr>
            </a:p>
            <a:p>
              <a:pPr algn="l" defTabSz="3765639"/>
              <a:r>
                <a:rPr lang="en-US" sz="3600" b="0" dirty="0" smtClean="0">
                  <a:solidFill>
                    <a:schemeClr val="bg1"/>
                  </a:solidFill>
                  <a:latin typeface="Trebuchet MS" pitchFamily="34" charset="0"/>
                </a:rPr>
                <a:t>Need</a:t>
              </a:r>
              <a:r>
                <a:rPr lang="en-US" sz="3600" b="0" baseline="0" dirty="0" smtClean="0">
                  <a:solidFill>
                    <a:schemeClr val="bg1"/>
                  </a:solidFill>
                  <a:latin typeface="Trebuchet MS" pitchFamily="34" charset="0"/>
                </a:rPr>
                <a:t> assistance? Call us at </a:t>
              </a:r>
              <a:r>
                <a:rPr lang="en-US" sz="3600" b="0" dirty="0" smtClean="0">
                  <a:solidFill>
                    <a:srgbClr val="FFC000"/>
                  </a:solidFill>
                  <a:latin typeface="Trebuchet MS" pitchFamily="34" charset="0"/>
                </a:rPr>
                <a:t>1.510.649.3001</a:t>
              </a:r>
            </a:p>
            <a:p>
              <a:pPr algn="l" defTabSz="3765639"/>
              <a:endParaRPr lang="en-US" sz="4400" b="1" dirty="0" smtClean="0">
                <a:solidFill>
                  <a:srgbClr val="FFFF00"/>
                </a:solidFill>
                <a:latin typeface="Trebuchet MS" pitchFamily="34" charset="0"/>
              </a:endParaRPr>
            </a:p>
            <a:p>
              <a:pPr algn="ctr"/>
              <a:endParaRPr lang="en-US" sz="3200" b="1"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QUICK START</a:t>
              </a:r>
            </a:p>
            <a:p>
              <a:pPr algn="ctr"/>
              <a:endParaRPr lang="en-US" sz="40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Zoom in and out</a:t>
              </a:r>
            </a:p>
            <a:p>
              <a:pPr marL="2527300" indent="-650875" algn="l" defTabSz="850900">
                <a:tabLst/>
              </a:pPr>
              <a:r>
                <a:rPr lang="en-US" sz="3200" b="0" baseline="0" dirty="0" smtClean="0">
                  <a:solidFill>
                    <a:schemeClr val="bg1"/>
                  </a:solidFill>
                  <a:latin typeface="Trebuchet MS" pitchFamily="34" charset="0"/>
                </a:rPr>
                <a:t>	</a:t>
              </a:r>
              <a:r>
                <a:rPr lang="en-US" sz="32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3600" b="0"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Title, Authors, and Affiliations</a:t>
              </a:r>
            </a:p>
            <a:p>
              <a:pPr algn="l"/>
              <a:r>
                <a:rPr lang="en-US" sz="32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32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3200" b="0" spc="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3600" b="1" baseline="0" dirty="0" smtClean="0">
                  <a:solidFill>
                    <a:schemeClr val="bg1"/>
                  </a:solidFill>
                  <a:latin typeface="Trebuchet MS" pitchFamily="34" charset="0"/>
                </a:rPr>
                <a:t/>
              </a:r>
              <a:br>
                <a:rPr lang="en-US" sz="3600" b="1" baseline="0" dirty="0" smtClean="0">
                  <a:solidFill>
                    <a:schemeClr val="bg1"/>
                  </a:solidFill>
                  <a:latin typeface="Trebuchet MS" pitchFamily="34" charset="0"/>
                </a:rPr>
              </a:br>
              <a:endParaRPr lang="en-US" sz="3600" b="1" dirty="0" smtClean="0">
                <a:solidFill>
                  <a:schemeClr val="bg1"/>
                </a:solidFill>
                <a:latin typeface="Trebuchet MS" pitchFamily="34" charset="0"/>
              </a:endParaRPr>
            </a:p>
            <a:p>
              <a:pPr algn="ctr"/>
              <a:endParaRPr lang="en-US" sz="3600" b="1" dirty="0" smtClean="0">
                <a:solidFill>
                  <a:srgbClr val="FFC000"/>
                </a:solidFill>
                <a:latin typeface="Trebuchet MS" pitchFamily="34" charset="0"/>
              </a:endParaRPr>
            </a:p>
            <a:p>
              <a:pPr algn="ctr"/>
              <a:endParaRPr lang="en-US" sz="3600" b="1" dirty="0" smtClean="0">
                <a:solidFill>
                  <a:srgbClr val="FFC000"/>
                </a:solidFill>
                <a:latin typeface="Trebuchet MS" pitchFamily="34" charset="0"/>
              </a:endParaRPr>
            </a:p>
            <a:p>
              <a:pPr algn="ctr"/>
              <a:r>
                <a:rPr lang="en-US" sz="4000" b="1" dirty="0" smtClean="0">
                  <a:solidFill>
                    <a:srgbClr val="FFC000"/>
                  </a:solidFill>
                  <a:latin typeface="Trebuchet MS" pitchFamily="34" charset="0"/>
                </a:rPr>
                <a:t>Adding Logos</a:t>
              </a:r>
              <a:r>
                <a:rPr lang="en-US" sz="4000" b="1" baseline="0" dirty="0" smtClean="0">
                  <a:solidFill>
                    <a:srgbClr val="FFC000"/>
                  </a:solidFill>
                  <a:latin typeface="Trebuchet MS" pitchFamily="34" charset="0"/>
                </a:rPr>
                <a:t> / Seals</a:t>
              </a:r>
            </a:p>
            <a:p>
              <a:pPr algn="l"/>
              <a:r>
                <a:rPr lang="en-US" sz="32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3200" b="0" spc="30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spc="0"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See if your school’s logo is available on our free poster templates page.</a:t>
              </a:r>
            </a:p>
            <a:p>
              <a:pPr algn="l"/>
              <a:endParaRPr lang="en-US" sz="3200" b="0" baseline="0" dirty="0" smtClean="0">
                <a:latin typeface="Trebuchet MS" pitchFamily="34" charset="0"/>
              </a:endParaRPr>
            </a:p>
            <a:p>
              <a:pPr algn="ctr"/>
              <a:r>
                <a:rPr lang="en-US" sz="4000" b="1" baseline="0" dirty="0" smtClean="0">
                  <a:solidFill>
                    <a:srgbClr val="FFC000"/>
                  </a:solidFill>
                  <a:latin typeface="Trebuchet MS" pitchFamily="34" charset="0"/>
                </a:rPr>
                <a:t>Photographs / Graphics</a:t>
              </a:r>
            </a:p>
            <a:p>
              <a:pPr algn="l" defTabSz="977900"/>
              <a:r>
                <a:rPr lang="en-US" sz="32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3200" b="0" spc="0" baseline="0" dirty="0" smtClean="0">
                  <a:solidFill>
                    <a:schemeClr val="bg1">
                      <a:lumMod val="75000"/>
                    </a:schemeClr>
                  </a:solidFill>
                  <a:latin typeface="Trebuchet MS" pitchFamily="34" charset="0"/>
                </a:rPr>
                <a:t>disproportionally.</a:t>
              </a:r>
            </a:p>
            <a:p>
              <a:pPr algn="l" defTabSz="977900"/>
              <a:endParaRPr lang="en-US" sz="3200" b="0" baseline="0" dirty="0" smtClean="0">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r>
                <a:rPr lang="en-US" sz="4000" b="1" baseline="0" dirty="0" smtClean="0">
                  <a:solidFill>
                    <a:srgbClr val="FFC000"/>
                  </a:solidFill>
                  <a:latin typeface="Trebuchet MS" pitchFamily="34" charset="0"/>
                </a:rPr>
                <a:t>Image Quality Check</a:t>
              </a:r>
            </a:p>
            <a:p>
              <a:pPr lvl="0" algn="l" defTabSz="977900"/>
              <a:r>
                <a:rPr lang="en-US" sz="32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3600" b="0" dirty="0" smtClean="0">
                <a:latin typeface="Trebuchet MS" pitchFamily="34" charset="0"/>
              </a:endParaRPr>
            </a:p>
          </p:txBody>
        </p:sp>
        <p:cxnSp>
          <p:nvCxnSpPr>
            <p:cNvPr id="124" name="Straight Connector 123"/>
            <p:cNvCxnSpPr/>
            <p:nvPr/>
          </p:nvCxnSpPr>
          <p:spPr>
            <a:xfrm>
              <a:off x="-11259590" y="10022764"/>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125" name="Picture 124"/>
            <p:cNvPicPr>
              <a:picLocks noChangeAspect="1"/>
            </p:cNvPicPr>
            <p:nvPr userDrawn="1"/>
          </p:nvPicPr>
          <p:blipFill>
            <a:blip r:embed="rId4"/>
            <a:stretch>
              <a:fillRect/>
            </a:stretch>
          </p:blipFill>
          <p:spPr>
            <a:xfrm>
              <a:off x="-10732766" y="12366455"/>
              <a:ext cx="1597666" cy="1201935"/>
            </a:xfrm>
            <a:prstGeom prst="rect">
              <a:avLst/>
            </a:prstGeom>
          </p:spPr>
        </p:pic>
        <p:pic>
          <p:nvPicPr>
            <p:cNvPr id="126" name="Picture 125"/>
            <p:cNvPicPr>
              <a:picLocks noChangeAspect="1"/>
            </p:cNvPicPr>
            <p:nvPr userDrawn="1"/>
          </p:nvPicPr>
          <p:blipFill>
            <a:blip r:embed="rId5"/>
            <a:stretch>
              <a:fillRect/>
            </a:stretch>
          </p:blipFill>
          <p:spPr>
            <a:xfrm>
              <a:off x="-10753121" y="19123126"/>
              <a:ext cx="9986808" cy="1053596"/>
            </a:xfrm>
            <a:prstGeom prst="rect">
              <a:avLst/>
            </a:prstGeom>
          </p:spPr>
        </p:pic>
        <p:grpSp>
          <p:nvGrpSpPr>
            <p:cNvPr id="127" name="Group 126"/>
            <p:cNvGrpSpPr/>
            <p:nvPr userDrawn="1"/>
          </p:nvGrpSpPr>
          <p:grpSpPr>
            <a:xfrm>
              <a:off x="-10018193" y="29365044"/>
              <a:ext cx="7531184" cy="2052837"/>
              <a:chOff x="-4596333" y="13692496"/>
              <a:chExt cx="3470786" cy="943161"/>
            </a:xfrm>
          </p:grpSpPr>
          <p:grpSp>
            <p:nvGrpSpPr>
              <p:cNvPr id="133" name="Group 132"/>
              <p:cNvGrpSpPr/>
              <p:nvPr userDrawn="1"/>
            </p:nvGrpSpPr>
            <p:grpSpPr>
              <a:xfrm>
                <a:off x="-2909401" y="13736732"/>
                <a:ext cx="624431" cy="898924"/>
                <a:chOff x="-4115837" y="14951891"/>
                <a:chExt cx="779338" cy="1288151"/>
              </a:xfrm>
            </p:grpSpPr>
            <p:pic>
              <p:nvPicPr>
                <p:cNvPr id="139" name="Picture 138"/>
                <p:cNvPicPr>
                  <a:picLocks noChangeAspect="1"/>
                </p:cNvPicPr>
                <p:nvPr userDrawn="1"/>
              </p:nvPicPr>
              <p:blipFill>
                <a:blip r:embed="rId6"/>
                <a:stretch>
                  <a:fillRect/>
                </a:stretch>
              </p:blipFill>
              <p:spPr>
                <a:xfrm>
                  <a:off x="-4105300" y="14951891"/>
                  <a:ext cx="768801" cy="1090857"/>
                </a:xfrm>
                <a:prstGeom prst="rect">
                  <a:avLst/>
                </a:prstGeom>
              </p:spPr>
            </p:pic>
            <p:sp>
              <p:nvSpPr>
                <p:cNvPr id="140" name="TextBox 139"/>
                <p:cNvSpPr txBox="1"/>
                <p:nvPr userDrawn="1"/>
              </p:nvSpPr>
              <p:spPr>
                <a:xfrm>
                  <a:off x="-4115837" y="15948633"/>
                  <a:ext cx="779337" cy="291409"/>
                </a:xfrm>
                <a:prstGeom prst="rect">
                  <a:avLst/>
                </a:prstGeom>
                <a:solidFill>
                  <a:schemeClr val="accent1"/>
                </a:solidFill>
                <a:ln>
                  <a:noFill/>
                </a:ln>
              </p:spPr>
              <p:txBody>
                <a:bodyPr wrap="square" lIns="91440" tIns="91440" rIns="91440" bIns="91440" rtlCol="0">
                  <a:spAutoFit/>
                </a:bodyPr>
                <a:lstStyle/>
                <a:p>
                  <a:pPr algn="ctr"/>
                  <a:r>
                    <a:rPr lang="en-US" sz="2000" b="1" dirty="0" smtClean="0">
                      <a:solidFill>
                        <a:schemeClr val="tx1"/>
                      </a:solidFill>
                    </a:rPr>
                    <a:t>ORIGINAL</a:t>
                  </a:r>
                  <a:endParaRPr lang="en-US" sz="2000" b="1" dirty="0">
                    <a:solidFill>
                      <a:schemeClr val="tx1"/>
                    </a:solidFill>
                  </a:endParaRPr>
                </a:p>
              </p:txBody>
            </p:sp>
          </p:grpSp>
          <p:grpSp>
            <p:nvGrpSpPr>
              <p:cNvPr id="134" name="Group 133"/>
              <p:cNvGrpSpPr/>
              <p:nvPr userDrawn="1"/>
            </p:nvGrpSpPr>
            <p:grpSpPr>
              <a:xfrm>
                <a:off x="-2159064" y="13736740"/>
                <a:ext cx="1033517" cy="898917"/>
                <a:chOff x="-3094760" y="14877307"/>
                <a:chExt cx="1420279" cy="1235306"/>
              </a:xfrm>
            </p:grpSpPr>
            <p:pic>
              <p:nvPicPr>
                <p:cNvPr id="137" name="Picture 136"/>
                <p:cNvPicPr>
                  <a:picLocks noChangeAspect="1"/>
                </p:cNvPicPr>
                <p:nvPr userDrawn="1"/>
              </p:nvPicPr>
              <p:blipFill>
                <a:blip r:embed="rId6"/>
                <a:stretch>
                  <a:fillRect/>
                </a:stretch>
              </p:blipFill>
              <p:spPr>
                <a:xfrm>
                  <a:off x="-3094760" y="14877307"/>
                  <a:ext cx="1420279" cy="1029694"/>
                </a:xfrm>
                <a:prstGeom prst="rect">
                  <a:avLst/>
                </a:prstGeom>
              </p:spPr>
            </p:pic>
            <p:sp>
              <p:nvSpPr>
                <p:cNvPr id="138" name="TextBox 137"/>
                <p:cNvSpPr txBox="1"/>
                <p:nvPr userDrawn="1"/>
              </p:nvSpPr>
              <p:spPr>
                <a:xfrm>
                  <a:off x="-3092013" y="15833157"/>
                  <a:ext cx="1417532" cy="279456"/>
                </a:xfrm>
                <a:prstGeom prst="rect">
                  <a:avLst/>
                </a:prstGeom>
                <a:solidFill>
                  <a:srgbClr val="FF0000"/>
                </a:solidFill>
              </p:spPr>
              <p:txBody>
                <a:bodyPr wrap="square" lIns="457200" tIns="91440" rIns="457200" bIns="91440" rtlCol="0">
                  <a:spAutoFit/>
                </a:bodyPr>
                <a:lstStyle/>
                <a:p>
                  <a:pPr algn="ctr"/>
                  <a:r>
                    <a:rPr lang="en-US" sz="2000" b="1" dirty="0" smtClean="0">
                      <a:solidFill>
                        <a:schemeClr val="bg1"/>
                      </a:solidFill>
                    </a:rPr>
                    <a:t>DISTORTED</a:t>
                  </a:r>
                  <a:endParaRPr lang="en-US" sz="900" b="1" dirty="0">
                    <a:solidFill>
                      <a:schemeClr val="bg1"/>
                    </a:solidFill>
                  </a:endParaRPr>
                </a:p>
              </p:txBody>
            </p:sp>
          </p:grpSp>
          <p:pic>
            <p:nvPicPr>
              <p:cNvPr id="135" name="Picture 134"/>
              <p:cNvPicPr>
                <a:picLocks noChangeAspect="1"/>
              </p:cNvPicPr>
              <p:nvPr userDrawn="1"/>
            </p:nvPicPr>
            <p:blipFill>
              <a:blip r:embed="rId7"/>
              <a:stretch>
                <a:fillRect/>
              </a:stretch>
            </p:blipFill>
            <p:spPr>
              <a:xfrm>
                <a:off x="-4596333" y="13692496"/>
                <a:ext cx="1098742" cy="847761"/>
              </a:xfrm>
              <a:prstGeom prst="rect">
                <a:avLst/>
              </a:prstGeom>
            </p:spPr>
          </p:pic>
          <p:sp>
            <p:nvSpPr>
              <p:cNvPr id="136" name="TextBox 135"/>
              <p:cNvSpPr txBox="1"/>
              <p:nvPr userDrawn="1"/>
            </p:nvSpPr>
            <p:spPr>
              <a:xfrm>
                <a:off x="-4566506" y="14341484"/>
                <a:ext cx="1035685" cy="292325"/>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128" name="Group 127"/>
            <p:cNvGrpSpPr/>
            <p:nvPr userDrawn="1"/>
          </p:nvGrpSpPr>
          <p:grpSpPr>
            <a:xfrm>
              <a:off x="-10732766" y="34463689"/>
              <a:ext cx="9344084" cy="2453249"/>
              <a:chOff x="-4908909" y="15818038"/>
              <a:chExt cx="4306270" cy="1127127"/>
            </a:xfrm>
          </p:grpSpPr>
          <p:graphicFrame>
            <p:nvGraphicFramePr>
              <p:cNvPr id="129" name="Object 128"/>
              <p:cNvGraphicFramePr>
                <a:graphicFrameLocks noChangeAspect="1"/>
              </p:cNvGraphicFramePr>
              <p:nvPr userDrawn="1">
                <p:extLst>
                  <p:ext uri="{D42A27DB-BD31-4B8C-83A1-F6EECF244321}">
                    <p14:modId xmlns:p14="http://schemas.microsoft.com/office/powerpoint/2010/main" val="2570841824"/>
                  </p:ext>
                </p:extLst>
              </p:nvPr>
            </p:nvGraphicFramePr>
            <p:xfrm>
              <a:off x="-4682404" y="15818045"/>
              <a:ext cx="1828800" cy="1117600"/>
            </p:xfrm>
            <a:graphic>
              <a:graphicData uri="http://schemas.openxmlformats.org/presentationml/2006/ole">
                <mc:AlternateContent xmlns:mc="http://schemas.openxmlformats.org/markup-compatibility/2006">
                  <mc:Choice xmlns:v="urn:schemas-microsoft-com:vml" Requires="v">
                    <p:oleObj spid="_x0000_s1290"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682404" y="15818045"/>
                            <a:ext cx="1828800" cy="1117600"/>
                          </a:xfrm>
                          <a:prstGeom prst="rect">
                            <a:avLst/>
                          </a:prstGeom>
                        </p:spPr>
                      </p:pic>
                    </p:oleObj>
                  </mc:Fallback>
                </mc:AlternateContent>
              </a:graphicData>
            </a:graphic>
          </p:graphicFrame>
          <p:graphicFrame>
            <p:nvGraphicFramePr>
              <p:cNvPr id="130" name="Object 129"/>
              <p:cNvGraphicFramePr>
                <a:graphicFrameLocks noChangeAspect="1"/>
              </p:cNvGraphicFramePr>
              <p:nvPr userDrawn="1">
                <p:extLst>
                  <p:ext uri="{D42A27DB-BD31-4B8C-83A1-F6EECF244321}">
                    <p14:modId xmlns:p14="http://schemas.microsoft.com/office/powerpoint/2010/main" val="1875106854"/>
                  </p:ext>
                </p:extLst>
              </p:nvPr>
            </p:nvGraphicFramePr>
            <p:xfrm>
              <a:off x="-2605698" y="15821738"/>
              <a:ext cx="1828800" cy="1117600"/>
            </p:xfrm>
            <a:graphic>
              <a:graphicData uri="http://schemas.openxmlformats.org/presentationml/2006/ole">
                <mc:AlternateContent xmlns:mc="http://schemas.openxmlformats.org/markup-compatibility/2006">
                  <mc:Choice xmlns:v="urn:schemas-microsoft-com:vml" Requires="v">
                    <p:oleObj spid="_x0000_s1291"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605698" y="15821738"/>
                            <a:ext cx="1828800" cy="1117600"/>
                          </a:xfrm>
                          <a:prstGeom prst="rect">
                            <a:avLst/>
                          </a:prstGeom>
                        </p:spPr>
                      </p:pic>
                    </p:oleObj>
                  </mc:Fallback>
                </mc:AlternateContent>
              </a:graphicData>
            </a:graphic>
          </p:graphicFrame>
          <p:sp>
            <p:nvSpPr>
              <p:cNvPr id="131" name="TextBox 130"/>
              <p:cNvSpPr txBox="1"/>
              <p:nvPr userDrawn="1"/>
            </p:nvSpPr>
            <p:spPr>
              <a:xfrm rot="16200000">
                <a:off x="-5384842" y="16293971"/>
                <a:ext cx="1117601" cy="165735"/>
              </a:xfrm>
              <a:prstGeom prst="rect">
                <a:avLst/>
              </a:prstGeom>
              <a:noFill/>
            </p:spPr>
            <p:txBody>
              <a:bodyPr wrap="square" lIns="91440" tIns="91440" rIns="91440" bIns="0" rtlCol="0">
                <a:spAutoFit/>
              </a:bodyPr>
              <a:lstStyle/>
              <a:p>
                <a:pPr algn="ctr"/>
                <a:r>
                  <a:rPr lang="en-US" sz="2000" dirty="0" smtClean="0">
                    <a:solidFill>
                      <a:srgbClr val="92D050"/>
                    </a:solidFill>
                  </a:rPr>
                  <a:t>Good</a:t>
                </a:r>
                <a:r>
                  <a:rPr lang="en-US" sz="2000" baseline="0" dirty="0" smtClean="0">
                    <a:solidFill>
                      <a:srgbClr val="92D050"/>
                    </a:solidFill>
                  </a:rPr>
                  <a:t> </a:t>
                </a:r>
                <a:r>
                  <a:rPr lang="en-US" sz="2000" baseline="0" dirty="0" smtClean="0">
                    <a:solidFill>
                      <a:schemeClr val="bg1"/>
                    </a:solidFill>
                  </a:rPr>
                  <a:t>printing quality</a:t>
                </a:r>
                <a:endParaRPr lang="en-US" sz="2000" dirty="0">
                  <a:solidFill>
                    <a:schemeClr val="bg1"/>
                  </a:solidFill>
                </a:endParaRPr>
              </a:p>
            </p:txBody>
          </p:sp>
          <p:sp>
            <p:nvSpPr>
              <p:cNvPr id="132" name="TextBox 131"/>
              <p:cNvSpPr txBox="1"/>
              <p:nvPr userDrawn="1"/>
            </p:nvSpPr>
            <p:spPr>
              <a:xfrm rot="16200000">
                <a:off x="-1244307" y="16303497"/>
                <a:ext cx="1117601" cy="165735"/>
              </a:xfrm>
              <a:prstGeom prst="rect">
                <a:avLst/>
              </a:prstGeom>
              <a:noFill/>
            </p:spPr>
            <p:txBody>
              <a:bodyPr wrap="square" lIns="91440" tIns="91440" rIns="91440" bIns="0" rtlCol="0">
                <a:spAutoFit/>
              </a:bodyPr>
              <a:lstStyle/>
              <a:p>
                <a:pPr algn="ctr"/>
                <a:r>
                  <a:rPr lang="en-US" sz="2000" dirty="0" smtClean="0">
                    <a:solidFill>
                      <a:srgbClr val="FF0000"/>
                    </a:solidFill>
                  </a:rPr>
                  <a:t>Bad </a:t>
                </a:r>
                <a:r>
                  <a:rPr lang="en-US" sz="2000" dirty="0" smtClean="0">
                    <a:solidFill>
                      <a:schemeClr val="bg1"/>
                    </a:solidFill>
                  </a:rPr>
                  <a:t>printing quality</a:t>
                </a:r>
                <a:endParaRPr lang="en-US" sz="2000" dirty="0">
                  <a:solidFill>
                    <a:schemeClr val="bg1"/>
                  </a:solidFill>
                </a:endParaRPr>
              </a:p>
            </p:txBody>
          </p:sp>
        </p:grpSp>
      </p:grpSp>
      <p:grpSp>
        <p:nvGrpSpPr>
          <p:cNvPr id="141" name="Group 140"/>
          <p:cNvGrpSpPr/>
          <p:nvPr userDrawn="1"/>
        </p:nvGrpSpPr>
        <p:grpSpPr>
          <a:xfrm>
            <a:off x="33178826" y="0"/>
            <a:ext cx="12284832" cy="43891200"/>
            <a:chOff x="44157839" y="-55065"/>
            <a:chExt cx="11062139" cy="39522767"/>
          </a:xfrm>
        </p:grpSpPr>
        <p:sp>
          <p:nvSpPr>
            <p:cNvPr id="142" name="Rectangle 141"/>
            <p:cNvSpPr/>
            <p:nvPr userDrawn="1"/>
          </p:nvSpPr>
          <p:spPr>
            <a:xfrm>
              <a:off x="44157839" y="-55065"/>
              <a:ext cx="11062139" cy="3952276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800" b="1" spc="600" dirty="0" smtClean="0">
                  <a:solidFill>
                    <a:schemeClr val="bg1"/>
                  </a:solidFill>
                  <a:latin typeface="Trebuchet MS" pitchFamily="34" charset="0"/>
                </a:rPr>
                <a:t>QUICK START (cont.)</a:t>
              </a:r>
            </a:p>
            <a:p>
              <a:pPr algn="ctr"/>
              <a:endParaRPr lang="en-US" sz="44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32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r>
                <a:rPr lang="en-US" sz="32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Text</a:t>
              </a:r>
            </a:p>
            <a:p>
              <a:pPr marL="3429000" lvl="2" indent="0" algn="l" defTabSz="114300"/>
              <a:r>
                <a:rPr lang="en-US" sz="32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 </a:t>
              </a:r>
              <a:r>
                <a:rPr kumimoji="0" lang="en-US" sz="40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a:t>
              </a:r>
              <a:b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b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The default template text offers a good starting point. Follow the conference requirements.</a:t>
              </a:r>
              <a:endParaRPr lang="en-US" sz="3200" b="0" baseline="0" dirty="0" smtClean="0">
                <a:solidFill>
                  <a:schemeClr val="bg1">
                    <a:lumMod val="75000"/>
                  </a:schemeClr>
                </a:solidFill>
                <a:latin typeface="Trebuchet MS" pitchFamily="34" charset="0"/>
              </a:endParaRPr>
            </a:p>
            <a:p>
              <a:pPr marL="1518341" lvl="2"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Tables</a:t>
              </a:r>
            </a:p>
            <a:p>
              <a:pPr marL="2000250" lvl="1" indent="0" algn="l" defTabSz="114300"/>
              <a:r>
                <a:rPr lang="en-US" sz="32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32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143" name="Object 142"/>
            <p:cNvGraphicFramePr>
              <a:graphicFrameLocks noChangeAspect="1"/>
            </p:cNvGraphicFramePr>
            <p:nvPr userDrawn="1">
              <p:extLst>
                <p:ext uri="{D42A27DB-BD31-4B8C-83A1-F6EECF244321}">
                  <p14:modId xmlns:p14="http://schemas.microsoft.com/office/powerpoint/2010/main" val="1725404359"/>
                </p:ext>
              </p:extLst>
            </p:nvPr>
          </p:nvGraphicFramePr>
          <p:xfrm>
            <a:off x="46871237" y="4169810"/>
            <a:ext cx="5586150" cy="2063772"/>
          </p:xfrm>
          <a:graphic>
            <a:graphicData uri="http://schemas.openxmlformats.org/presentationml/2006/ole">
              <mc:AlternateContent xmlns:mc="http://schemas.openxmlformats.org/markup-compatibility/2006">
                <mc:Choice xmlns:v="urn:schemas-microsoft-com:vml" Requires="v">
                  <p:oleObj spid="_x0000_s1292"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871237" y="4169810"/>
                          <a:ext cx="5586150" cy="2063772"/>
                        </a:xfrm>
                        <a:prstGeom prst="rect">
                          <a:avLst/>
                        </a:prstGeom>
                      </p:spPr>
                    </p:pic>
                  </p:oleObj>
                </mc:Fallback>
              </mc:AlternateContent>
            </a:graphicData>
          </a:graphic>
        </p:graphicFrame>
        <p:pic>
          <p:nvPicPr>
            <p:cNvPr id="144" name="Picture 143"/>
            <p:cNvPicPr>
              <a:picLocks noChangeAspect="1"/>
            </p:cNvPicPr>
            <p:nvPr userDrawn="1"/>
          </p:nvPicPr>
          <p:blipFill>
            <a:blip r:embed="rId14"/>
            <a:stretch>
              <a:fillRect/>
            </a:stretch>
          </p:blipFill>
          <p:spPr>
            <a:xfrm>
              <a:off x="44487207" y="9867815"/>
              <a:ext cx="2969584" cy="1370577"/>
            </a:xfrm>
            <a:prstGeom prst="rect">
              <a:avLst/>
            </a:prstGeom>
            <a:ln>
              <a:noFill/>
            </a:ln>
          </p:spPr>
        </p:pic>
        <p:graphicFrame>
          <p:nvGraphicFramePr>
            <p:cNvPr id="145" name="Object 144"/>
            <p:cNvGraphicFramePr>
              <a:graphicFrameLocks noChangeAspect="1"/>
            </p:cNvGraphicFramePr>
            <p:nvPr userDrawn="1">
              <p:extLst>
                <p:ext uri="{D42A27DB-BD31-4B8C-83A1-F6EECF244321}">
                  <p14:modId xmlns:p14="http://schemas.microsoft.com/office/powerpoint/2010/main" val="2654579511"/>
                </p:ext>
              </p:extLst>
            </p:nvPr>
          </p:nvGraphicFramePr>
          <p:xfrm>
            <a:off x="44715065" y="15720145"/>
            <a:ext cx="1482266" cy="992162"/>
          </p:xfrm>
          <a:graphic>
            <a:graphicData uri="http://schemas.openxmlformats.org/presentationml/2006/ole">
              <mc:AlternateContent xmlns:mc="http://schemas.openxmlformats.org/markup-compatibility/2006">
                <mc:Choice xmlns:v="urn:schemas-microsoft-com:vml" Requires="v">
                  <p:oleObj spid="_x0000_s1293"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715065" y="15720145"/>
                          <a:ext cx="1482266" cy="992162"/>
                        </a:xfrm>
                        <a:prstGeom prst="rect">
                          <a:avLst/>
                        </a:prstGeom>
                      </p:spPr>
                    </p:pic>
                  </p:oleObj>
                </mc:Fallback>
              </mc:AlternateContent>
            </a:graphicData>
          </a:graphic>
        </p:graphicFrame>
        <p:grpSp>
          <p:nvGrpSpPr>
            <p:cNvPr id="146" name="Group 145"/>
            <p:cNvGrpSpPr/>
            <p:nvPr userDrawn="1"/>
          </p:nvGrpSpPr>
          <p:grpSpPr>
            <a:xfrm>
              <a:off x="44487207" y="36227064"/>
              <a:ext cx="10354213" cy="1265612"/>
              <a:chOff x="44200453" y="34232958"/>
              <a:chExt cx="9771399" cy="1090622"/>
            </a:xfrm>
          </p:grpSpPr>
          <p:sp>
            <p:nvSpPr>
              <p:cNvPr id="148" name="Rounded Rectangle 147"/>
              <p:cNvSpPr/>
              <p:nvPr userDrawn="1"/>
            </p:nvSpPr>
            <p:spPr>
              <a:xfrm>
                <a:off x="44200453" y="34232958"/>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9"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34331292"/>
                <a:ext cx="914401" cy="914399"/>
              </a:xfrm>
              <a:prstGeom prst="rect">
                <a:avLst/>
              </a:prstGeom>
              <a:noFill/>
              <a:ln>
                <a:noFill/>
              </a:ln>
            </p:spPr>
          </p:pic>
          <p:sp>
            <p:nvSpPr>
              <p:cNvPr id="150" name="TextBox 149"/>
              <p:cNvSpPr txBox="1"/>
              <p:nvPr userDrawn="1"/>
            </p:nvSpPr>
            <p:spPr>
              <a:xfrm>
                <a:off x="45300663" y="34422880"/>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147" name="TextBox 146"/>
            <p:cNvSpPr txBox="1"/>
            <p:nvPr userDrawn="1"/>
          </p:nvSpPr>
          <p:spPr>
            <a:xfrm>
              <a:off x="44262808" y="37982288"/>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9" r:id="rId1"/>
  </p:sldLayoutIdLst>
  <p:timing>
    <p:tnLst>
      <p:par>
        <p:cTn id="1" dur="indefinite" restart="never" nodeType="tmRoot"/>
      </p:par>
    </p:tnLst>
  </p:timing>
  <p:txStyles>
    <p:titleStyle>
      <a:lvl1pPr algn="ctr" defTabSz="4507640" rtl="0" eaLnBrk="1" latinLnBrk="0" hangingPunct="1">
        <a:spcBef>
          <a:spcPct val="0"/>
        </a:spcBef>
        <a:buNone/>
        <a:defRPr sz="9000" kern="1200">
          <a:solidFill>
            <a:schemeClr val="bg1"/>
          </a:solidFill>
          <a:latin typeface="Trebuchet MS" pitchFamily="34" charset="0"/>
          <a:ea typeface="+mj-ea"/>
          <a:cs typeface="+mj-cs"/>
        </a:defRPr>
      </a:lvl1pPr>
    </p:titleStyle>
    <p:bodyStyle>
      <a:lvl1pPr marL="1690365" indent="-1690365" algn="l" defTabSz="4507640" rtl="0" eaLnBrk="1" latinLnBrk="0" hangingPunct="1">
        <a:spcBef>
          <a:spcPct val="20000"/>
        </a:spcBef>
        <a:buFont typeface="Arial" pitchFamily="34" charset="0"/>
        <a:buChar char="•"/>
        <a:defRPr sz="15800" kern="1200">
          <a:solidFill>
            <a:schemeClr val="tx1"/>
          </a:solidFill>
          <a:latin typeface="+mn-lt"/>
          <a:ea typeface="+mn-ea"/>
          <a:cs typeface="+mn-cs"/>
        </a:defRPr>
      </a:lvl1pPr>
      <a:lvl2pPr marL="3662457" indent="-1408637" algn="l" defTabSz="4507640" rtl="0" eaLnBrk="1" latinLnBrk="0" hangingPunct="1">
        <a:spcBef>
          <a:spcPct val="20000"/>
        </a:spcBef>
        <a:buFont typeface="Arial" pitchFamily="34" charset="0"/>
        <a:buChar char="–"/>
        <a:defRPr sz="13900" kern="1200">
          <a:solidFill>
            <a:schemeClr val="tx1"/>
          </a:solidFill>
          <a:latin typeface="+mn-lt"/>
          <a:ea typeface="+mn-ea"/>
          <a:cs typeface="+mn-cs"/>
        </a:defRPr>
      </a:lvl2pPr>
      <a:lvl3pPr marL="5634551" indent="-1126911" algn="l" defTabSz="4507640" rtl="0" eaLnBrk="1" latinLnBrk="0" hangingPunct="1">
        <a:spcBef>
          <a:spcPct val="20000"/>
        </a:spcBef>
        <a:buFont typeface="Arial" pitchFamily="34" charset="0"/>
        <a:buChar char="•"/>
        <a:defRPr sz="11900" kern="1200">
          <a:solidFill>
            <a:schemeClr val="tx1"/>
          </a:solidFill>
          <a:latin typeface="+mn-lt"/>
          <a:ea typeface="+mn-ea"/>
          <a:cs typeface="+mn-cs"/>
        </a:defRPr>
      </a:lvl3pPr>
      <a:lvl4pPr marL="7888370"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4pPr>
      <a:lvl5pPr marL="1014218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5pPr>
      <a:lvl6pPr marL="12396010"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6pPr>
      <a:lvl7pPr marL="14649828"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7pPr>
      <a:lvl8pPr marL="1690364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8pPr>
      <a:lvl9pPr marL="1915746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9pPr>
    </p:bodyStyle>
    <p:otherStyle>
      <a:defPPr>
        <a:defRPr lang="en-US"/>
      </a:defPPr>
      <a:lvl1pPr marL="0" algn="l" defTabSz="4507640" rtl="0" eaLnBrk="1" latinLnBrk="0" hangingPunct="1">
        <a:defRPr sz="8900" kern="1200">
          <a:solidFill>
            <a:schemeClr val="tx1"/>
          </a:solidFill>
          <a:latin typeface="+mn-lt"/>
          <a:ea typeface="+mn-ea"/>
          <a:cs typeface="+mn-cs"/>
        </a:defRPr>
      </a:lvl1pPr>
      <a:lvl2pPr marL="2253821" algn="l" defTabSz="4507640" rtl="0" eaLnBrk="1" latinLnBrk="0" hangingPunct="1">
        <a:defRPr sz="8900" kern="1200">
          <a:solidFill>
            <a:schemeClr val="tx1"/>
          </a:solidFill>
          <a:latin typeface="+mn-lt"/>
          <a:ea typeface="+mn-ea"/>
          <a:cs typeface="+mn-cs"/>
        </a:defRPr>
      </a:lvl2pPr>
      <a:lvl3pPr marL="4507640" algn="l" defTabSz="4507640" rtl="0" eaLnBrk="1" latinLnBrk="0" hangingPunct="1">
        <a:defRPr sz="8900" kern="1200">
          <a:solidFill>
            <a:schemeClr val="tx1"/>
          </a:solidFill>
          <a:latin typeface="+mn-lt"/>
          <a:ea typeface="+mn-ea"/>
          <a:cs typeface="+mn-cs"/>
        </a:defRPr>
      </a:lvl3pPr>
      <a:lvl4pPr marL="6761459" algn="l" defTabSz="4507640" rtl="0" eaLnBrk="1" latinLnBrk="0" hangingPunct="1">
        <a:defRPr sz="8900" kern="1200">
          <a:solidFill>
            <a:schemeClr val="tx1"/>
          </a:solidFill>
          <a:latin typeface="+mn-lt"/>
          <a:ea typeface="+mn-ea"/>
          <a:cs typeface="+mn-cs"/>
        </a:defRPr>
      </a:lvl4pPr>
      <a:lvl5pPr marL="9015279" algn="l" defTabSz="4507640" rtl="0" eaLnBrk="1" latinLnBrk="0" hangingPunct="1">
        <a:defRPr sz="8900" kern="1200">
          <a:solidFill>
            <a:schemeClr val="tx1"/>
          </a:solidFill>
          <a:latin typeface="+mn-lt"/>
          <a:ea typeface="+mn-ea"/>
          <a:cs typeface="+mn-cs"/>
        </a:defRPr>
      </a:lvl5pPr>
      <a:lvl6pPr marL="11269100" algn="l" defTabSz="4507640" rtl="0" eaLnBrk="1" latinLnBrk="0" hangingPunct="1">
        <a:defRPr sz="8900" kern="1200">
          <a:solidFill>
            <a:schemeClr val="tx1"/>
          </a:solidFill>
          <a:latin typeface="+mn-lt"/>
          <a:ea typeface="+mn-ea"/>
          <a:cs typeface="+mn-cs"/>
        </a:defRPr>
      </a:lvl6pPr>
      <a:lvl7pPr marL="13522921" algn="l" defTabSz="4507640" rtl="0" eaLnBrk="1" latinLnBrk="0" hangingPunct="1">
        <a:defRPr sz="8900" kern="1200">
          <a:solidFill>
            <a:schemeClr val="tx1"/>
          </a:solidFill>
          <a:latin typeface="+mn-lt"/>
          <a:ea typeface="+mn-ea"/>
          <a:cs typeface="+mn-cs"/>
        </a:defRPr>
      </a:lvl7pPr>
      <a:lvl8pPr marL="15776740" algn="l" defTabSz="4507640" rtl="0" eaLnBrk="1" latinLnBrk="0" hangingPunct="1">
        <a:defRPr sz="8900" kern="1200">
          <a:solidFill>
            <a:schemeClr val="tx1"/>
          </a:solidFill>
          <a:latin typeface="+mn-lt"/>
          <a:ea typeface="+mn-ea"/>
          <a:cs typeface="+mn-cs"/>
        </a:defRPr>
      </a:lvl8pPr>
      <a:lvl9pPr marL="18030561" algn="l" defTabSz="4507640" rtl="0" eaLnBrk="1" latinLnBrk="0" hangingPunct="1">
        <a:defRPr sz="8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735838" cy="6400800"/>
          </a:xfrm>
          <a:prstGeom prst="rect">
            <a:avLst/>
          </a:prstGeom>
          <a:solidFill>
            <a:schemeClr val="accent5">
              <a:lumMod val="75000"/>
            </a:schemeClr>
          </a:solidFill>
          <a:ln w="9525">
            <a:solidFill>
              <a:schemeClr val="tx1"/>
            </a:solidFill>
            <a:miter lim="800000"/>
            <a:headEnd/>
            <a:tailEnd/>
          </a:ln>
          <a:effectLst/>
        </p:spPr>
        <p:txBody>
          <a:bodyPr wrap="none" lIns="93910" tIns="46954" rIns="93910" bIns="46954" anchor="ctr"/>
          <a:lstStyle/>
          <a:p>
            <a:pPr>
              <a:defRPr/>
            </a:pPr>
            <a:endParaRPr lang="en-US" dirty="0"/>
          </a:p>
        </p:txBody>
      </p:sp>
      <p:sp>
        <p:nvSpPr>
          <p:cNvPr id="8" name="Rectangle 33"/>
          <p:cNvSpPr>
            <a:spLocks noChangeArrowheads="1"/>
          </p:cNvSpPr>
          <p:nvPr/>
        </p:nvSpPr>
        <p:spPr bwMode="auto">
          <a:xfrm>
            <a:off x="681998" y="7010402"/>
            <a:ext cx="31368292" cy="35661600"/>
          </a:xfrm>
          <a:prstGeom prst="roundRect">
            <a:avLst>
              <a:gd name="adj" fmla="val 1727"/>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93910" tIns="46954" rIns="93910" bIns="46954" anchor="ctr"/>
          <a:lstStyle/>
          <a:p>
            <a:pPr>
              <a:defRPr/>
            </a:pPr>
            <a:endParaRPr lang="en-US" dirty="0"/>
          </a:p>
        </p:txBody>
      </p:sp>
      <p:sp>
        <p:nvSpPr>
          <p:cNvPr id="9" name="Rectangle 9"/>
          <p:cNvSpPr>
            <a:spLocks noChangeArrowheads="1"/>
          </p:cNvSpPr>
          <p:nvPr/>
        </p:nvSpPr>
        <p:spPr bwMode="auto">
          <a:xfrm>
            <a:off x="0" y="6407153"/>
            <a:ext cx="32735838" cy="203199"/>
          </a:xfrm>
          <a:prstGeom prst="rect">
            <a:avLst/>
          </a:prstGeom>
          <a:solidFill>
            <a:schemeClr val="accent5">
              <a:lumMod val="50000"/>
            </a:schemeClr>
          </a:solidFill>
          <a:ln w="152400">
            <a:noFill/>
            <a:miter lim="800000"/>
            <a:headEnd/>
            <a:tailEnd/>
          </a:ln>
          <a:effectLst/>
        </p:spPr>
        <p:txBody>
          <a:bodyPr wrap="none" lIns="93910" tIns="46954" rIns="93910" bIns="46954" anchor="ctr"/>
          <a:lstStyle/>
          <a:p>
            <a:pPr>
              <a:defRPr/>
            </a:pPr>
            <a:endParaRPr lang="en-US" dirty="0"/>
          </a:p>
        </p:txBody>
      </p:sp>
      <p:sp>
        <p:nvSpPr>
          <p:cNvPr id="10" name="Text Box 14"/>
          <p:cNvSpPr txBox="1">
            <a:spLocks noChangeArrowheads="1"/>
          </p:cNvSpPr>
          <p:nvPr/>
        </p:nvSpPr>
        <p:spPr bwMode="auto">
          <a:xfrm>
            <a:off x="1625371" y="42996689"/>
            <a:ext cx="2413230" cy="339312"/>
          </a:xfrm>
          <a:prstGeom prst="rect">
            <a:avLst/>
          </a:prstGeom>
          <a:noFill/>
          <a:ln w="9525">
            <a:noFill/>
            <a:miter lim="800000"/>
            <a:headEnd/>
            <a:tailEnd/>
          </a:ln>
          <a:effectLst/>
        </p:spPr>
        <p:txBody>
          <a:bodyPr wrap="square" lIns="93732" tIns="46857" rIns="93732" bIns="46857">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grpSp>
        <p:nvGrpSpPr>
          <p:cNvPr id="36" name="Group 35"/>
          <p:cNvGrpSpPr/>
          <p:nvPr userDrawn="1"/>
        </p:nvGrpSpPr>
        <p:grpSpPr>
          <a:xfrm>
            <a:off x="-12696395" y="-48127"/>
            <a:ext cx="12297567" cy="43939327"/>
            <a:chOff x="-11259590" y="-1"/>
            <a:chExt cx="11053266" cy="39493430"/>
          </a:xfrm>
        </p:grpSpPr>
        <p:sp>
          <p:nvSpPr>
            <p:cNvPr id="37" name="Rectangle 36"/>
            <p:cNvSpPr/>
            <p:nvPr/>
          </p:nvSpPr>
          <p:spPr>
            <a:xfrm>
              <a:off x="-11216136" y="-1"/>
              <a:ext cx="11009812" cy="3949343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4000" b="1" spc="0" dirty="0" smtClean="0">
                  <a:solidFill>
                    <a:srgbClr val="FF0000"/>
                  </a:solidFill>
                  <a:latin typeface="Trebuchet MS" pitchFamily="34" charset="0"/>
                </a:rPr>
                <a:t>(—THIS SIDEBAR DOES NOT PRINT—)</a:t>
              </a:r>
              <a:endParaRPr lang="en-US" sz="4000" b="1" spc="600"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DESIGN</a:t>
              </a:r>
              <a:r>
                <a:rPr lang="en-US" sz="4800" b="1" spc="600" baseline="0" dirty="0" smtClean="0">
                  <a:solidFill>
                    <a:schemeClr val="bg1"/>
                  </a:solidFill>
                  <a:latin typeface="Trebuchet MS" pitchFamily="34" charset="0"/>
                </a:rPr>
                <a:t> </a:t>
              </a:r>
              <a:r>
                <a:rPr lang="en-US" sz="4800" b="1" spc="600" dirty="0" smtClean="0">
                  <a:solidFill>
                    <a:schemeClr val="bg1"/>
                  </a:solidFill>
                  <a:latin typeface="Trebuchet MS" pitchFamily="34" charset="0"/>
                </a:rPr>
                <a:t>GUIDE</a:t>
              </a:r>
            </a:p>
            <a:p>
              <a:pPr algn="ctr"/>
              <a:endParaRPr lang="en-US" sz="3600" b="1" dirty="0" smtClean="0">
                <a:latin typeface="Trebuchet MS" pitchFamily="34" charset="0"/>
              </a:endParaRPr>
            </a:p>
            <a:p>
              <a:pPr defTabSz="3765639"/>
              <a:r>
                <a:rPr lang="en-US" sz="3600" i="0" dirty="0" smtClean="0">
                  <a:latin typeface="Trebuchet MS" pitchFamily="34" charset="0"/>
                </a:rPr>
                <a:t>This PowerPoint</a:t>
              </a:r>
              <a:r>
                <a:rPr lang="en-US" sz="3600" i="0" baseline="0" dirty="0" smtClean="0">
                  <a:latin typeface="Trebuchet MS" pitchFamily="34" charset="0"/>
                </a:rPr>
                <a:t> </a:t>
              </a:r>
              <a:r>
                <a:rPr lang="en-US" sz="3600" i="0" dirty="0" smtClean="0">
                  <a:latin typeface="Trebuchet MS" pitchFamily="34" charset="0"/>
                </a:rPr>
                <a:t>2007 template produces</a:t>
              </a:r>
              <a:r>
                <a:rPr lang="en-US" sz="3600" i="0" baseline="0" dirty="0" smtClean="0">
                  <a:latin typeface="Trebuchet MS" pitchFamily="34" charset="0"/>
                </a:rPr>
                <a:t> </a:t>
              </a:r>
              <a:r>
                <a:rPr lang="en-US" sz="3600" i="0" dirty="0" smtClean="0">
                  <a:latin typeface="Trebuchet MS" pitchFamily="34" charset="0"/>
                </a:rPr>
                <a:t>a 91cmx122cm presentation poster. </a:t>
              </a:r>
              <a:r>
                <a:rPr lang="en-US" sz="3600" dirty="0" smtClean="0">
                  <a:latin typeface="Trebuchet MS" pitchFamily="34" charset="0"/>
                </a:rPr>
                <a:t>You</a:t>
              </a:r>
              <a:r>
                <a:rPr lang="en-US" sz="3600" baseline="0" dirty="0" smtClean="0">
                  <a:latin typeface="Trebuchet MS" pitchFamily="34" charset="0"/>
                </a:rPr>
                <a:t> can u</a:t>
              </a:r>
              <a:r>
                <a:rPr lang="en-US" sz="3600" dirty="0" smtClean="0">
                  <a:latin typeface="Trebuchet MS" pitchFamily="34" charset="0"/>
                </a:rPr>
                <a:t>se</a:t>
              </a:r>
              <a:r>
                <a:rPr lang="en-US" sz="3600" baseline="0" dirty="0" smtClean="0">
                  <a:latin typeface="Trebuchet MS" pitchFamily="34" charset="0"/>
                </a:rPr>
                <a:t> it to create your research poster and </a:t>
              </a:r>
              <a:r>
                <a:rPr lang="en-US" sz="3600" dirty="0" smtClean="0">
                  <a:latin typeface="Trebuchet MS" pitchFamily="34" charset="0"/>
                </a:rPr>
                <a:t>save valuable time placing titles, subtitles,</a:t>
              </a:r>
              <a:r>
                <a:rPr lang="en-US" sz="3600" baseline="0" dirty="0" smtClean="0">
                  <a:latin typeface="Trebuchet MS" pitchFamily="34" charset="0"/>
                </a:rPr>
                <a:t> text, and graphics</a:t>
              </a:r>
              <a:r>
                <a:rPr lang="en-US" sz="3600" dirty="0" smtClean="0">
                  <a:latin typeface="Trebuchet MS" pitchFamily="34" charset="0"/>
                </a:rPr>
                <a:t>. </a:t>
              </a:r>
            </a:p>
            <a:p>
              <a:pPr defTabSz="3765639"/>
              <a:endParaRPr lang="en-US" sz="3600" dirty="0" smtClean="0">
                <a:latin typeface="Trebuchet MS" pitchFamily="34" charset="0"/>
              </a:endParaRPr>
            </a:p>
            <a:p>
              <a:pPr defTabSz="4389219"/>
              <a:r>
                <a:rPr lang="en-US" sz="36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3600" b="1" dirty="0" smtClean="0">
                  <a:solidFill>
                    <a:srgbClr val="FFC000"/>
                  </a:solidFill>
                  <a:latin typeface="Trebuchet MS" pitchFamily="34" charset="0"/>
                </a:rPr>
                <a:t>PosterPresentations.com</a:t>
              </a:r>
              <a:r>
                <a:rPr lang="en-US" sz="3600" b="1" dirty="0" smtClean="0">
                  <a:solidFill>
                    <a:schemeClr val="bg1"/>
                  </a:solidFill>
                  <a:latin typeface="Trebuchet MS" pitchFamily="34" charset="0"/>
                </a:rPr>
                <a:t> </a:t>
              </a:r>
              <a:r>
                <a:rPr lang="en-US" sz="3600" dirty="0" smtClean="0">
                  <a:solidFill>
                    <a:schemeClr val="bg1"/>
                  </a:solidFill>
                  <a:latin typeface="Trebuchet MS" pitchFamily="34" charset="0"/>
                </a:rPr>
                <a:t>and click on HELP DESK.</a:t>
              </a:r>
            </a:p>
            <a:p>
              <a:pPr defTabSz="4389219"/>
              <a:endParaRPr lang="en-US" sz="3600" dirty="0" smtClean="0">
                <a:latin typeface="Trebuchet MS" pitchFamily="34" charset="0"/>
              </a:endParaRPr>
            </a:p>
            <a:p>
              <a:pPr defTabSz="4389219"/>
              <a:r>
                <a:rPr lang="en-US" sz="3600" dirty="0" smtClean="0">
                  <a:solidFill>
                    <a:schemeClr val="bg1"/>
                  </a:solidFill>
                  <a:latin typeface="Trebuchet MS" pitchFamily="34" charset="0"/>
                </a:rPr>
                <a:t>When</a:t>
              </a:r>
              <a:r>
                <a:rPr lang="en-US" sz="3600" baseline="0" dirty="0" smtClean="0">
                  <a:solidFill>
                    <a:schemeClr val="bg1"/>
                  </a:solidFill>
                  <a:latin typeface="Trebuchet MS" pitchFamily="34" charset="0"/>
                </a:rPr>
                <a:t> you are ready to print your poster</a:t>
              </a:r>
              <a:r>
                <a:rPr lang="en-US" sz="3600" dirty="0" smtClean="0">
                  <a:solidFill>
                    <a:schemeClr val="bg1"/>
                  </a:solidFill>
                  <a:latin typeface="Trebuchet MS" pitchFamily="34" charset="0"/>
                </a:rPr>
                <a:t>,</a:t>
              </a:r>
              <a:r>
                <a:rPr lang="en-US" sz="3600" baseline="0" dirty="0" smtClean="0">
                  <a:solidFill>
                    <a:schemeClr val="bg1"/>
                  </a:solidFill>
                  <a:latin typeface="Trebuchet MS" pitchFamily="34" charset="0"/>
                </a:rPr>
                <a:t> go online to </a:t>
              </a:r>
              <a:r>
                <a:rPr lang="en-US" sz="3600" b="0" dirty="0" smtClean="0">
                  <a:solidFill>
                    <a:schemeClr val="bg1"/>
                  </a:solidFill>
                  <a:latin typeface="Trebuchet MS" pitchFamily="34" charset="0"/>
                </a:rPr>
                <a:t>PosterPresentations.com</a:t>
              </a:r>
              <a:r>
                <a:rPr lang="en-US" sz="3600" dirty="0" smtClean="0">
                  <a:solidFill>
                    <a:schemeClr val="bg1"/>
                  </a:solidFill>
                  <a:latin typeface="Trebuchet MS" pitchFamily="34" charset="0"/>
                </a:rPr>
                <a:t/>
              </a:r>
              <a:br>
                <a:rPr lang="en-US" sz="3600" dirty="0" smtClean="0">
                  <a:solidFill>
                    <a:schemeClr val="bg1"/>
                  </a:solidFill>
                  <a:latin typeface="Trebuchet MS" pitchFamily="34" charset="0"/>
                </a:rPr>
              </a:br>
              <a:endParaRPr lang="en-US" sz="3600" dirty="0" smtClean="0">
                <a:solidFill>
                  <a:schemeClr val="bg1"/>
                </a:solidFill>
                <a:latin typeface="Trebuchet MS" pitchFamily="34" charset="0"/>
              </a:endParaRPr>
            </a:p>
            <a:p>
              <a:pPr algn="l" defTabSz="3765639"/>
              <a:r>
                <a:rPr lang="en-US" sz="3600" b="0" dirty="0" smtClean="0">
                  <a:solidFill>
                    <a:schemeClr val="bg1"/>
                  </a:solidFill>
                  <a:latin typeface="Trebuchet MS" pitchFamily="34" charset="0"/>
                </a:rPr>
                <a:t>Need</a:t>
              </a:r>
              <a:r>
                <a:rPr lang="en-US" sz="3600" b="0" baseline="0" dirty="0" smtClean="0">
                  <a:solidFill>
                    <a:schemeClr val="bg1"/>
                  </a:solidFill>
                  <a:latin typeface="Trebuchet MS" pitchFamily="34" charset="0"/>
                </a:rPr>
                <a:t> assistance? Call us at </a:t>
              </a:r>
              <a:r>
                <a:rPr lang="en-US" sz="3600" b="0" dirty="0" smtClean="0">
                  <a:solidFill>
                    <a:srgbClr val="FFC000"/>
                  </a:solidFill>
                  <a:latin typeface="Trebuchet MS" pitchFamily="34" charset="0"/>
                </a:rPr>
                <a:t>1.510.649.3001</a:t>
              </a:r>
            </a:p>
            <a:p>
              <a:pPr algn="l" defTabSz="3765639"/>
              <a:endParaRPr lang="en-US" sz="4400" b="1" dirty="0" smtClean="0">
                <a:solidFill>
                  <a:srgbClr val="FFFF00"/>
                </a:solidFill>
                <a:latin typeface="Trebuchet MS" pitchFamily="34" charset="0"/>
              </a:endParaRPr>
            </a:p>
            <a:p>
              <a:pPr algn="ctr"/>
              <a:endParaRPr lang="en-US" sz="3200" b="1"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QUICK START</a:t>
              </a:r>
            </a:p>
            <a:p>
              <a:pPr algn="ctr"/>
              <a:endParaRPr lang="en-US" sz="40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Zoom in and out</a:t>
              </a:r>
            </a:p>
            <a:p>
              <a:pPr marL="2527300" indent="-650875" algn="l" defTabSz="850900">
                <a:tabLst/>
              </a:pPr>
              <a:r>
                <a:rPr lang="en-US" sz="3200" b="0" baseline="0" dirty="0" smtClean="0">
                  <a:solidFill>
                    <a:schemeClr val="bg1"/>
                  </a:solidFill>
                  <a:latin typeface="Trebuchet MS" pitchFamily="34" charset="0"/>
                </a:rPr>
                <a:t>	</a:t>
              </a:r>
              <a:r>
                <a:rPr lang="en-US" sz="32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3600" b="0"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Title, Authors, and Affiliations</a:t>
              </a:r>
            </a:p>
            <a:p>
              <a:pPr algn="l"/>
              <a:r>
                <a:rPr lang="en-US" sz="32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32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3200" b="0" spc="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3600" b="1" baseline="0" dirty="0" smtClean="0">
                  <a:solidFill>
                    <a:schemeClr val="bg1"/>
                  </a:solidFill>
                  <a:latin typeface="Trebuchet MS" pitchFamily="34" charset="0"/>
                </a:rPr>
                <a:t/>
              </a:r>
              <a:br>
                <a:rPr lang="en-US" sz="3600" b="1" baseline="0" dirty="0" smtClean="0">
                  <a:solidFill>
                    <a:schemeClr val="bg1"/>
                  </a:solidFill>
                  <a:latin typeface="Trebuchet MS" pitchFamily="34" charset="0"/>
                </a:rPr>
              </a:br>
              <a:endParaRPr lang="en-US" sz="3600" b="1" dirty="0" smtClean="0">
                <a:solidFill>
                  <a:schemeClr val="bg1"/>
                </a:solidFill>
                <a:latin typeface="Trebuchet MS" pitchFamily="34" charset="0"/>
              </a:endParaRPr>
            </a:p>
            <a:p>
              <a:pPr algn="ctr"/>
              <a:endParaRPr lang="en-US" sz="3600" b="1" dirty="0" smtClean="0">
                <a:solidFill>
                  <a:srgbClr val="FFC000"/>
                </a:solidFill>
                <a:latin typeface="Trebuchet MS" pitchFamily="34" charset="0"/>
              </a:endParaRPr>
            </a:p>
            <a:p>
              <a:pPr algn="ctr"/>
              <a:endParaRPr lang="en-US" sz="3600" b="1" dirty="0" smtClean="0">
                <a:solidFill>
                  <a:srgbClr val="FFC000"/>
                </a:solidFill>
                <a:latin typeface="Trebuchet MS" pitchFamily="34" charset="0"/>
              </a:endParaRPr>
            </a:p>
            <a:p>
              <a:pPr algn="ctr"/>
              <a:r>
                <a:rPr lang="en-US" sz="4000" b="1" dirty="0" smtClean="0">
                  <a:solidFill>
                    <a:srgbClr val="FFC000"/>
                  </a:solidFill>
                  <a:latin typeface="Trebuchet MS" pitchFamily="34" charset="0"/>
                </a:rPr>
                <a:t>Adding Logos</a:t>
              </a:r>
              <a:r>
                <a:rPr lang="en-US" sz="4000" b="1" baseline="0" dirty="0" smtClean="0">
                  <a:solidFill>
                    <a:srgbClr val="FFC000"/>
                  </a:solidFill>
                  <a:latin typeface="Trebuchet MS" pitchFamily="34" charset="0"/>
                </a:rPr>
                <a:t> / Seals</a:t>
              </a:r>
            </a:p>
            <a:p>
              <a:pPr algn="l"/>
              <a:r>
                <a:rPr lang="en-US" sz="32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3200" b="0" spc="30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spc="0"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See if your school’s logo is available on our free poster templates page.</a:t>
              </a:r>
            </a:p>
            <a:p>
              <a:pPr algn="l"/>
              <a:endParaRPr lang="en-US" sz="3200" b="0" baseline="0" dirty="0" smtClean="0">
                <a:latin typeface="Trebuchet MS" pitchFamily="34" charset="0"/>
              </a:endParaRPr>
            </a:p>
            <a:p>
              <a:pPr algn="ctr"/>
              <a:r>
                <a:rPr lang="en-US" sz="4000" b="1" baseline="0" dirty="0" smtClean="0">
                  <a:solidFill>
                    <a:srgbClr val="FFC000"/>
                  </a:solidFill>
                  <a:latin typeface="Trebuchet MS" pitchFamily="34" charset="0"/>
                </a:rPr>
                <a:t>Photographs / Graphics</a:t>
              </a:r>
            </a:p>
            <a:p>
              <a:pPr algn="l" defTabSz="977900"/>
              <a:r>
                <a:rPr lang="en-US" sz="32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3200" b="0" spc="0" baseline="0" dirty="0" smtClean="0">
                  <a:solidFill>
                    <a:schemeClr val="bg1">
                      <a:lumMod val="75000"/>
                    </a:schemeClr>
                  </a:solidFill>
                  <a:latin typeface="Trebuchet MS" pitchFamily="34" charset="0"/>
                </a:rPr>
                <a:t>disproportionally.</a:t>
              </a:r>
            </a:p>
            <a:p>
              <a:pPr algn="l" defTabSz="977900"/>
              <a:endParaRPr lang="en-US" sz="3200" b="0" baseline="0" dirty="0" smtClean="0">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r>
                <a:rPr lang="en-US" sz="4000" b="1" baseline="0" dirty="0" smtClean="0">
                  <a:solidFill>
                    <a:srgbClr val="FFC000"/>
                  </a:solidFill>
                  <a:latin typeface="Trebuchet MS" pitchFamily="34" charset="0"/>
                </a:rPr>
                <a:t>Image Quality Check</a:t>
              </a:r>
            </a:p>
            <a:p>
              <a:pPr lvl="0" algn="l" defTabSz="977900"/>
              <a:r>
                <a:rPr lang="en-US" sz="32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3600" b="0" dirty="0" smtClean="0">
                <a:latin typeface="Trebuchet MS" pitchFamily="34" charset="0"/>
              </a:endParaRPr>
            </a:p>
          </p:txBody>
        </p:sp>
        <p:cxnSp>
          <p:nvCxnSpPr>
            <p:cNvPr id="38" name="Straight Connector 37"/>
            <p:cNvCxnSpPr/>
            <p:nvPr/>
          </p:nvCxnSpPr>
          <p:spPr>
            <a:xfrm>
              <a:off x="-11259590" y="10022764"/>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9" name="Picture 38"/>
            <p:cNvPicPr>
              <a:picLocks noChangeAspect="1"/>
            </p:cNvPicPr>
            <p:nvPr userDrawn="1"/>
          </p:nvPicPr>
          <p:blipFill>
            <a:blip r:embed="rId4"/>
            <a:stretch>
              <a:fillRect/>
            </a:stretch>
          </p:blipFill>
          <p:spPr>
            <a:xfrm>
              <a:off x="-10732766" y="12366455"/>
              <a:ext cx="1597666" cy="1201935"/>
            </a:xfrm>
            <a:prstGeom prst="rect">
              <a:avLst/>
            </a:prstGeom>
          </p:spPr>
        </p:pic>
        <p:pic>
          <p:nvPicPr>
            <p:cNvPr id="40" name="Picture 39"/>
            <p:cNvPicPr>
              <a:picLocks noChangeAspect="1"/>
            </p:cNvPicPr>
            <p:nvPr userDrawn="1"/>
          </p:nvPicPr>
          <p:blipFill>
            <a:blip r:embed="rId5"/>
            <a:stretch>
              <a:fillRect/>
            </a:stretch>
          </p:blipFill>
          <p:spPr>
            <a:xfrm>
              <a:off x="-10753121" y="19123126"/>
              <a:ext cx="9986808" cy="1053596"/>
            </a:xfrm>
            <a:prstGeom prst="rect">
              <a:avLst/>
            </a:prstGeom>
          </p:spPr>
        </p:pic>
        <p:grpSp>
          <p:nvGrpSpPr>
            <p:cNvPr id="41" name="Group 40"/>
            <p:cNvGrpSpPr/>
            <p:nvPr userDrawn="1"/>
          </p:nvGrpSpPr>
          <p:grpSpPr>
            <a:xfrm>
              <a:off x="-10018193" y="29365044"/>
              <a:ext cx="7531184" cy="2052837"/>
              <a:chOff x="-4596333" y="13692496"/>
              <a:chExt cx="3470786" cy="943161"/>
            </a:xfrm>
          </p:grpSpPr>
          <p:grpSp>
            <p:nvGrpSpPr>
              <p:cNvPr id="49" name="Group 48"/>
              <p:cNvGrpSpPr/>
              <p:nvPr userDrawn="1"/>
            </p:nvGrpSpPr>
            <p:grpSpPr>
              <a:xfrm>
                <a:off x="-2909401" y="13736732"/>
                <a:ext cx="624431" cy="898924"/>
                <a:chOff x="-4115837" y="14951891"/>
                <a:chExt cx="779338" cy="1288151"/>
              </a:xfrm>
            </p:grpSpPr>
            <p:pic>
              <p:nvPicPr>
                <p:cNvPr id="70" name="Picture 69"/>
                <p:cNvPicPr>
                  <a:picLocks noChangeAspect="1"/>
                </p:cNvPicPr>
                <p:nvPr userDrawn="1"/>
              </p:nvPicPr>
              <p:blipFill>
                <a:blip r:embed="rId6"/>
                <a:stretch>
                  <a:fillRect/>
                </a:stretch>
              </p:blipFill>
              <p:spPr>
                <a:xfrm>
                  <a:off x="-4105300" y="14951891"/>
                  <a:ext cx="768801" cy="1090857"/>
                </a:xfrm>
                <a:prstGeom prst="rect">
                  <a:avLst/>
                </a:prstGeom>
              </p:spPr>
            </p:pic>
            <p:sp>
              <p:nvSpPr>
                <p:cNvPr id="71" name="TextBox 70"/>
                <p:cNvSpPr txBox="1"/>
                <p:nvPr userDrawn="1"/>
              </p:nvSpPr>
              <p:spPr>
                <a:xfrm>
                  <a:off x="-4115837" y="15948633"/>
                  <a:ext cx="779337" cy="291409"/>
                </a:xfrm>
                <a:prstGeom prst="rect">
                  <a:avLst/>
                </a:prstGeom>
                <a:solidFill>
                  <a:schemeClr val="accent1"/>
                </a:solidFill>
                <a:ln>
                  <a:noFill/>
                </a:ln>
              </p:spPr>
              <p:txBody>
                <a:bodyPr wrap="square" lIns="91440" tIns="91440" rIns="91440" bIns="91440" rtlCol="0">
                  <a:spAutoFit/>
                </a:bodyPr>
                <a:lstStyle/>
                <a:p>
                  <a:pPr algn="ctr"/>
                  <a:r>
                    <a:rPr lang="en-US" sz="2000" b="1" dirty="0" smtClean="0">
                      <a:solidFill>
                        <a:schemeClr val="tx1"/>
                      </a:solidFill>
                    </a:rPr>
                    <a:t>ORIGINAL</a:t>
                  </a:r>
                  <a:endParaRPr lang="en-US" sz="2000" b="1" dirty="0">
                    <a:solidFill>
                      <a:schemeClr val="tx1"/>
                    </a:solidFill>
                  </a:endParaRPr>
                </a:p>
              </p:txBody>
            </p:sp>
          </p:grpSp>
          <p:grpSp>
            <p:nvGrpSpPr>
              <p:cNvPr id="65" name="Group 64"/>
              <p:cNvGrpSpPr/>
              <p:nvPr userDrawn="1"/>
            </p:nvGrpSpPr>
            <p:grpSpPr>
              <a:xfrm>
                <a:off x="-2159064" y="13736740"/>
                <a:ext cx="1033517" cy="898917"/>
                <a:chOff x="-3094760" y="14877307"/>
                <a:chExt cx="1420279" cy="1235306"/>
              </a:xfrm>
            </p:grpSpPr>
            <p:pic>
              <p:nvPicPr>
                <p:cNvPr id="68" name="Picture 67"/>
                <p:cNvPicPr>
                  <a:picLocks noChangeAspect="1"/>
                </p:cNvPicPr>
                <p:nvPr userDrawn="1"/>
              </p:nvPicPr>
              <p:blipFill>
                <a:blip r:embed="rId6"/>
                <a:stretch>
                  <a:fillRect/>
                </a:stretch>
              </p:blipFill>
              <p:spPr>
                <a:xfrm>
                  <a:off x="-3094760" y="14877307"/>
                  <a:ext cx="1420279" cy="1029694"/>
                </a:xfrm>
                <a:prstGeom prst="rect">
                  <a:avLst/>
                </a:prstGeom>
              </p:spPr>
            </p:pic>
            <p:sp>
              <p:nvSpPr>
                <p:cNvPr id="69" name="TextBox 68"/>
                <p:cNvSpPr txBox="1"/>
                <p:nvPr userDrawn="1"/>
              </p:nvSpPr>
              <p:spPr>
                <a:xfrm>
                  <a:off x="-3092013" y="15833157"/>
                  <a:ext cx="1417532" cy="279456"/>
                </a:xfrm>
                <a:prstGeom prst="rect">
                  <a:avLst/>
                </a:prstGeom>
                <a:solidFill>
                  <a:srgbClr val="FF0000"/>
                </a:solidFill>
              </p:spPr>
              <p:txBody>
                <a:bodyPr wrap="square" lIns="457200" tIns="91440" rIns="457200" bIns="91440" rtlCol="0">
                  <a:spAutoFit/>
                </a:bodyPr>
                <a:lstStyle/>
                <a:p>
                  <a:pPr algn="ctr"/>
                  <a:r>
                    <a:rPr lang="en-US" sz="2000" b="1" dirty="0" smtClean="0">
                      <a:solidFill>
                        <a:schemeClr val="bg1"/>
                      </a:solidFill>
                    </a:rPr>
                    <a:t>DISTORTED</a:t>
                  </a:r>
                  <a:endParaRPr lang="en-US" sz="900" b="1" dirty="0">
                    <a:solidFill>
                      <a:schemeClr val="bg1"/>
                    </a:solidFill>
                  </a:endParaRPr>
                </a:p>
              </p:txBody>
            </p:sp>
          </p:grpSp>
          <p:pic>
            <p:nvPicPr>
              <p:cNvPr id="66" name="Picture 65"/>
              <p:cNvPicPr>
                <a:picLocks noChangeAspect="1"/>
              </p:cNvPicPr>
              <p:nvPr userDrawn="1"/>
            </p:nvPicPr>
            <p:blipFill>
              <a:blip r:embed="rId7"/>
              <a:stretch>
                <a:fillRect/>
              </a:stretch>
            </p:blipFill>
            <p:spPr>
              <a:xfrm>
                <a:off x="-4596333" y="13692496"/>
                <a:ext cx="1098742" cy="847761"/>
              </a:xfrm>
              <a:prstGeom prst="rect">
                <a:avLst/>
              </a:prstGeom>
            </p:spPr>
          </p:pic>
          <p:sp>
            <p:nvSpPr>
              <p:cNvPr id="67" name="TextBox 66"/>
              <p:cNvSpPr txBox="1"/>
              <p:nvPr userDrawn="1"/>
            </p:nvSpPr>
            <p:spPr>
              <a:xfrm>
                <a:off x="-4566506" y="14341484"/>
                <a:ext cx="1035685" cy="292325"/>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42" name="Group 41"/>
            <p:cNvGrpSpPr/>
            <p:nvPr userDrawn="1"/>
          </p:nvGrpSpPr>
          <p:grpSpPr>
            <a:xfrm>
              <a:off x="-10732766" y="34463689"/>
              <a:ext cx="9344084" cy="2453249"/>
              <a:chOff x="-4908909" y="15818038"/>
              <a:chExt cx="4306270" cy="1127127"/>
            </a:xfrm>
          </p:grpSpPr>
          <p:graphicFrame>
            <p:nvGraphicFramePr>
              <p:cNvPr id="43" name="Object 42"/>
              <p:cNvGraphicFramePr>
                <a:graphicFrameLocks noChangeAspect="1"/>
              </p:cNvGraphicFramePr>
              <p:nvPr userDrawn="1">
                <p:extLst>
                  <p:ext uri="{D42A27DB-BD31-4B8C-83A1-F6EECF244321}">
                    <p14:modId xmlns:p14="http://schemas.microsoft.com/office/powerpoint/2010/main" val="3418637609"/>
                  </p:ext>
                </p:extLst>
              </p:nvPr>
            </p:nvGraphicFramePr>
            <p:xfrm>
              <a:off x="-4682404" y="15818045"/>
              <a:ext cx="1828800" cy="1117600"/>
            </p:xfrm>
            <a:graphic>
              <a:graphicData uri="http://schemas.openxmlformats.org/presentationml/2006/ole">
                <mc:AlternateContent xmlns:mc="http://schemas.openxmlformats.org/markup-compatibility/2006">
                  <mc:Choice xmlns:v="urn:schemas-microsoft-com:vml" Requires="v">
                    <p:oleObj spid="_x0000_s2314"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682404" y="15818045"/>
                            <a:ext cx="1828800" cy="1117600"/>
                          </a:xfrm>
                          <a:prstGeom prst="rect">
                            <a:avLst/>
                          </a:prstGeom>
                        </p:spPr>
                      </p:pic>
                    </p:oleObj>
                  </mc:Fallback>
                </mc:AlternateContent>
              </a:graphicData>
            </a:graphic>
          </p:graphicFrame>
          <p:graphicFrame>
            <p:nvGraphicFramePr>
              <p:cNvPr id="44" name="Object 43"/>
              <p:cNvGraphicFramePr>
                <a:graphicFrameLocks noChangeAspect="1"/>
              </p:cNvGraphicFramePr>
              <p:nvPr userDrawn="1">
                <p:extLst>
                  <p:ext uri="{D42A27DB-BD31-4B8C-83A1-F6EECF244321}">
                    <p14:modId xmlns:p14="http://schemas.microsoft.com/office/powerpoint/2010/main" val="2749430147"/>
                  </p:ext>
                </p:extLst>
              </p:nvPr>
            </p:nvGraphicFramePr>
            <p:xfrm>
              <a:off x="-2605698" y="15821738"/>
              <a:ext cx="1828800" cy="1117600"/>
            </p:xfrm>
            <a:graphic>
              <a:graphicData uri="http://schemas.openxmlformats.org/presentationml/2006/ole">
                <mc:AlternateContent xmlns:mc="http://schemas.openxmlformats.org/markup-compatibility/2006">
                  <mc:Choice xmlns:v="urn:schemas-microsoft-com:vml" Requires="v">
                    <p:oleObj spid="_x0000_s2315"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605698" y="15821738"/>
                            <a:ext cx="1828800" cy="1117600"/>
                          </a:xfrm>
                          <a:prstGeom prst="rect">
                            <a:avLst/>
                          </a:prstGeom>
                        </p:spPr>
                      </p:pic>
                    </p:oleObj>
                  </mc:Fallback>
                </mc:AlternateContent>
              </a:graphicData>
            </a:graphic>
          </p:graphicFrame>
          <p:sp>
            <p:nvSpPr>
              <p:cNvPr id="46" name="TextBox 45"/>
              <p:cNvSpPr txBox="1"/>
              <p:nvPr userDrawn="1"/>
            </p:nvSpPr>
            <p:spPr>
              <a:xfrm rot="16200000">
                <a:off x="-5384842" y="16293971"/>
                <a:ext cx="1117601" cy="165735"/>
              </a:xfrm>
              <a:prstGeom prst="rect">
                <a:avLst/>
              </a:prstGeom>
              <a:noFill/>
            </p:spPr>
            <p:txBody>
              <a:bodyPr wrap="square" lIns="91440" tIns="91440" rIns="91440" bIns="0" rtlCol="0">
                <a:spAutoFit/>
              </a:bodyPr>
              <a:lstStyle/>
              <a:p>
                <a:pPr algn="ctr"/>
                <a:r>
                  <a:rPr lang="en-US" sz="2000" dirty="0" smtClean="0">
                    <a:solidFill>
                      <a:srgbClr val="92D050"/>
                    </a:solidFill>
                  </a:rPr>
                  <a:t>Good</a:t>
                </a:r>
                <a:r>
                  <a:rPr lang="en-US" sz="2000" baseline="0" dirty="0" smtClean="0">
                    <a:solidFill>
                      <a:srgbClr val="92D050"/>
                    </a:solidFill>
                  </a:rPr>
                  <a:t> </a:t>
                </a:r>
                <a:r>
                  <a:rPr lang="en-US" sz="2000" baseline="0" dirty="0" smtClean="0">
                    <a:solidFill>
                      <a:schemeClr val="bg1"/>
                    </a:solidFill>
                  </a:rPr>
                  <a:t>printing quality</a:t>
                </a:r>
                <a:endParaRPr lang="en-US" sz="2000" dirty="0">
                  <a:solidFill>
                    <a:schemeClr val="bg1"/>
                  </a:solidFill>
                </a:endParaRPr>
              </a:p>
            </p:txBody>
          </p:sp>
          <p:sp>
            <p:nvSpPr>
              <p:cNvPr id="47" name="TextBox 46"/>
              <p:cNvSpPr txBox="1"/>
              <p:nvPr userDrawn="1"/>
            </p:nvSpPr>
            <p:spPr>
              <a:xfrm rot="16200000">
                <a:off x="-1244307" y="16303497"/>
                <a:ext cx="1117601" cy="165735"/>
              </a:xfrm>
              <a:prstGeom prst="rect">
                <a:avLst/>
              </a:prstGeom>
              <a:noFill/>
            </p:spPr>
            <p:txBody>
              <a:bodyPr wrap="square" lIns="91440" tIns="91440" rIns="91440" bIns="0" rtlCol="0">
                <a:spAutoFit/>
              </a:bodyPr>
              <a:lstStyle/>
              <a:p>
                <a:pPr algn="ctr"/>
                <a:r>
                  <a:rPr lang="en-US" sz="2000" dirty="0" smtClean="0">
                    <a:solidFill>
                      <a:srgbClr val="FF0000"/>
                    </a:solidFill>
                  </a:rPr>
                  <a:t>Bad </a:t>
                </a:r>
                <a:r>
                  <a:rPr lang="en-US" sz="2000" dirty="0" smtClean="0">
                    <a:solidFill>
                      <a:schemeClr val="bg1"/>
                    </a:solidFill>
                  </a:rPr>
                  <a:t>printing quality</a:t>
                </a:r>
                <a:endParaRPr lang="en-US" sz="2000" dirty="0">
                  <a:solidFill>
                    <a:schemeClr val="bg1"/>
                  </a:solidFill>
                </a:endParaRPr>
              </a:p>
            </p:txBody>
          </p:sp>
        </p:grpSp>
      </p:grpSp>
      <p:grpSp>
        <p:nvGrpSpPr>
          <p:cNvPr id="72" name="Group 71"/>
          <p:cNvGrpSpPr/>
          <p:nvPr userDrawn="1"/>
        </p:nvGrpSpPr>
        <p:grpSpPr>
          <a:xfrm>
            <a:off x="33178826" y="0"/>
            <a:ext cx="12284832" cy="43891200"/>
            <a:chOff x="44157839" y="-55065"/>
            <a:chExt cx="11062139" cy="39522767"/>
          </a:xfrm>
        </p:grpSpPr>
        <p:sp>
          <p:nvSpPr>
            <p:cNvPr id="73" name="Rectangle 72"/>
            <p:cNvSpPr/>
            <p:nvPr userDrawn="1"/>
          </p:nvSpPr>
          <p:spPr>
            <a:xfrm>
              <a:off x="44157839" y="-55065"/>
              <a:ext cx="11062139" cy="3952276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800" b="1" spc="600" dirty="0" smtClean="0">
                  <a:solidFill>
                    <a:schemeClr val="bg1"/>
                  </a:solidFill>
                  <a:latin typeface="Trebuchet MS" pitchFamily="34" charset="0"/>
                </a:rPr>
                <a:t>QUICK START (cont.)</a:t>
              </a:r>
            </a:p>
            <a:p>
              <a:pPr algn="ctr"/>
              <a:endParaRPr lang="en-US" sz="44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32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r>
                <a:rPr lang="en-US" sz="32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Text</a:t>
              </a:r>
            </a:p>
            <a:p>
              <a:pPr marL="3429000" lvl="2" indent="0" algn="l" defTabSz="114300"/>
              <a:r>
                <a:rPr lang="en-US" sz="32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 </a:t>
              </a:r>
              <a:r>
                <a:rPr kumimoji="0" lang="en-US" sz="40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a:t>
              </a:r>
              <a:b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b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The default template text offers a good starting point. Follow the conference requirements.</a:t>
              </a:r>
              <a:endParaRPr lang="en-US" sz="3200" b="0" baseline="0" dirty="0" smtClean="0">
                <a:solidFill>
                  <a:schemeClr val="bg1">
                    <a:lumMod val="75000"/>
                  </a:schemeClr>
                </a:solidFill>
                <a:latin typeface="Trebuchet MS" pitchFamily="34" charset="0"/>
              </a:endParaRPr>
            </a:p>
            <a:p>
              <a:pPr marL="1518341" lvl="2"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Tables</a:t>
              </a:r>
            </a:p>
            <a:p>
              <a:pPr marL="2000250" lvl="1" indent="0" algn="l" defTabSz="114300"/>
              <a:r>
                <a:rPr lang="en-US" sz="32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32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74" name="Object 73"/>
            <p:cNvGraphicFramePr>
              <a:graphicFrameLocks noChangeAspect="1"/>
            </p:cNvGraphicFramePr>
            <p:nvPr userDrawn="1">
              <p:extLst>
                <p:ext uri="{D42A27DB-BD31-4B8C-83A1-F6EECF244321}">
                  <p14:modId xmlns:p14="http://schemas.microsoft.com/office/powerpoint/2010/main" val="411608545"/>
                </p:ext>
              </p:extLst>
            </p:nvPr>
          </p:nvGraphicFramePr>
          <p:xfrm>
            <a:off x="46871237" y="4169810"/>
            <a:ext cx="5586150" cy="2063772"/>
          </p:xfrm>
          <a:graphic>
            <a:graphicData uri="http://schemas.openxmlformats.org/presentationml/2006/ole">
              <mc:AlternateContent xmlns:mc="http://schemas.openxmlformats.org/markup-compatibility/2006">
                <mc:Choice xmlns:v="urn:schemas-microsoft-com:vml" Requires="v">
                  <p:oleObj spid="_x0000_s2316"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871237" y="4169810"/>
                          <a:ext cx="5586150" cy="2063772"/>
                        </a:xfrm>
                        <a:prstGeom prst="rect">
                          <a:avLst/>
                        </a:prstGeom>
                      </p:spPr>
                    </p:pic>
                  </p:oleObj>
                </mc:Fallback>
              </mc:AlternateContent>
            </a:graphicData>
          </a:graphic>
        </p:graphicFrame>
        <p:pic>
          <p:nvPicPr>
            <p:cNvPr id="75" name="Picture 74"/>
            <p:cNvPicPr>
              <a:picLocks noChangeAspect="1"/>
            </p:cNvPicPr>
            <p:nvPr userDrawn="1"/>
          </p:nvPicPr>
          <p:blipFill>
            <a:blip r:embed="rId14"/>
            <a:stretch>
              <a:fillRect/>
            </a:stretch>
          </p:blipFill>
          <p:spPr>
            <a:xfrm>
              <a:off x="44487207" y="9867815"/>
              <a:ext cx="2969584" cy="1370577"/>
            </a:xfrm>
            <a:prstGeom prst="rect">
              <a:avLst/>
            </a:prstGeom>
            <a:ln>
              <a:noFill/>
            </a:ln>
          </p:spPr>
        </p:pic>
        <p:graphicFrame>
          <p:nvGraphicFramePr>
            <p:cNvPr id="76" name="Object 75"/>
            <p:cNvGraphicFramePr>
              <a:graphicFrameLocks noChangeAspect="1"/>
            </p:cNvGraphicFramePr>
            <p:nvPr userDrawn="1">
              <p:extLst>
                <p:ext uri="{D42A27DB-BD31-4B8C-83A1-F6EECF244321}">
                  <p14:modId xmlns:p14="http://schemas.microsoft.com/office/powerpoint/2010/main" val="3565150550"/>
                </p:ext>
              </p:extLst>
            </p:nvPr>
          </p:nvGraphicFramePr>
          <p:xfrm>
            <a:off x="44715065" y="15720145"/>
            <a:ext cx="1482266" cy="992162"/>
          </p:xfrm>
          <a:graphic>
            <a:graphicData uri="http://schemas.openxmlformats.org/presentationml/2006/ole">
              <mc:AlternateContent xmlns:mc="http://schemas.openxmlformats.org/markup-compatibility/2006">
                <mc:Choice xmlns:v="urn:schemas-microsoft-com:vml" Requires="v">
                  <p:oleObj spid="_x0000_s2317"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715065" y="15720145"/>
                          <a:ext cx="1482266" cy="992162"/>
                        </a:xfrm>
                        <a:prstGeom prst="rect">
                          <a:avLst/>
                        </a:prstGeom>
                      </p:spPr>
                    </p:pic>
                  </p:oleObj>
                </mc:Fallback>
              </mc:AlternateContent>
            </a:graphicData>
          </a:graphic>
        </p:graphicFrame>
        <p:grpSp>
          <p:nvGrpSpPr>
            <p:cNvPr id="77" name="Group 76"/>
            <p:cNvGrpSpPr/>
            <p:nvPr userDrawn="1"/>
          </p:nvGrpSpPr>
          <p:grpSpPr>
            <a:xfrm>
              <a:off x="44487207" y="36227064"/>
              <a:ext cx="10354213" cy="1265612"/>
              <a:chOff x="44200453" y="34232958"/>
              <a:chExt cx="9771399" cy="1090622"/>
            </a:xfrm>
          </p:grpSpPr>
          <p:sp>
            <p:nvSpPr>
              <p:cNvPr id="79" name="Rounded Rectangle 78"/>
              <p:cNvSpPr/>
              <p:nvPr userDrawn="1"/>
            </p:nvSpPr>
            <p:spPr>
              <a:xfrm>
                <a:off x="44200453" y="34232958"/>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34331292"/>
                <a:ext cx="914401" cy="914399"/>
              </a:xfrm>
              <a:prstGeom prst="rect">
                <a:avLst/>
              </a:prstGeom>
              <a:noFill/>
              <a:ln>
                <a:noFill/>
              </a:ln>
            </p:spPr>
          </p:pic>
          <p:sp>
            <p:nvSpPr>
              <p:cNvPr id="81" name="TextBox 80"/>
              <p:cNvSpPr txBox="1"/>
              <p:nvPr userDrawn="1"/>
            </p:nvSpPr>
            <p:spPr>
              <a:xfrm>
                <a:off x="45300663" y="34422880"/>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8" name="TextBox 77"/>
            <p:cNvSpPr txBox="1"/>
            <p:nvPr userDrawn="1"/>
          </p:nvSpPr>
          <p:spPr>
            <a:xfrm>
              <a:off x="44262808" y="37982288"/>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507640" rtl="0" eaLnBrk="1" latinLnBrk="0" hangingPunct="1">
        <a:spcBef>
          <a:spcPct val="0"/>
        </a:spcBef>
        <a:buNone/>
        <a:defRPr sz="9000" kern="1200">
          <a:solidFill>
            <a:schemeClr val="bg1"/>
          </a:solidFill>
          <a:latin typeface="Trebuchet MS" pitchFamily="34" charset="0"/>
          <a:ea typeface="+mj-ea"/>
          <a:cs typeface="+mj-cs"/>
        </a:defRPr>
      </a:lvl1pPr>
    </p:titleStyle>
    <p:bodyStyle>
      <a:lvl1pPr marL="1690365" indent="-1690365" algn="l" defTabSz="4507640" rtl="0" eaLnBrk="1" latinLnBrk="0" hangingPunct="1">
        <a:spcBef>
          <a:spcPct val="20000"/>
        </a:spcBef>
        <a:buFont typeface="Arial" pitchFamily="34" charset="0"/>
        <a:buChar char="•"/>
        <a:defRPr sz="15800" kern="1200">
          <a:solidFill>
            <a:schemeClr val="tx1"/>
          </a:solidFill>
          <a:latin typeface="+mn-lt"/>
          <a:ea typeface="+mn-ea"/>
          <a:cs typeface="+mn-cs"/>
        </a:defRPr>
      </a:lvl1pPr>
      <a:lvl2pPr marL="3662457" indent="-1408637" algn="l" defTabSz="4507640" rtl="0" eaLnBrk="1" latinLnBrk="0" hangingPunct="1">
        <a:spcBef>
          <a:spcPct val="20000"/>
        </a:spcBef>
        <a:buFont typeface="Arial" pitchFamily="34" charset="0"/>
        <a:buChar char="–"/>
        <a:defRPr sz="13900" kern="1200">
          <a:solidFill>
            <a:schemeClr val="tx1"/>
          </a:solidFill>
          <a:latin typeface="+mn-lt"/>
          <a:ea typeface="+mn-ea"/>
          <a:cs typeface="+mn-cs"/>
        </a:defRPr>
      </a:lvl2pPr>
      <a:lvl3pPr marL="5634551" indent="-1126911" algn="l" defTabSz="4507640" rtl="0" eaLnBrk="1" latinLnBrk="0" hangingPunct="1">
        <a:spcBef>
          <a:spcPct val="20000"/>
        </a:spcBef>
        <a:buFont typeface="Arial" pitchFamily="34" charset="0"/>
        <a:buChar char="•"/>
        <a:defRPr sz="11900" kern="1200">
          <a:solidFill>
            <a:schemeClr val="tx1"/>
          </a:solidFill>
          <a:latin typeface="+mn-lt"/>
          <a:ea typeface="+mn-ea"/>
          <a:cs typeface="+mn-cs"/>
        </a:defRPr>
      </a:lvl3pPr>
      <a:lvl4pPr marL="7888370"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4pPr>
      <a:lvl5pPr marL="1014218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5pPr>
      <a:lvl6pPr marL="12396010"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6pPr>
      <a:lvl7pPr marL="14649828"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7pPr>
      <a:lvl8pPr marL="1690364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8pPr>
      <a:lvl9pPr marL="1915746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9pPr>
    </p:bodyStyle>
    <p:otherStyle>
      <a:defPPr>
        <a:defRPr lang="en-US"/>
      </a:defPPr>
      <a:lvl1pPr marL="0" algn="l" defTabSz="4507640" rtl="0" eaLnBrk="1" latinLnBrk="0" hangingPunct="1">
        <a:defRPr sz="8900" kern="1200">
          <a:solidFill>
            <a:schemeClr val="tx1"/>
          </a:solidFill>
          <a:latin typeface="+mn-lt"/>
          <a:ea typeface="+mn-ea"/>
          <a:cs typeface="+mn-cs"/>
        </a:defRPr>
      </a:lvl1pPr>
      <a:lvl2pPr marL="2253821" algn="l" defTabSz="4507640" rtl="0" eaLnBrk="1" latinLnBrk="0" hangingPunct="1">
        <a:defRPr sz="8900" kern="1200">
          <a:solidFill>
            <a:schemeClr val="tx1"/>
          </a:solidFill>
          <a:latin typeface="+mn-lt"/>
          <a:ea typeface="+mn-ea"/>
          <a:cs typeface="+mn-cs"/>
        </a:defRPr>
      </a:lvl2pPr>
      <a:lvl3pPr marL="4507640" algn="l" defTabSz="4507640" rtl="0" eaLnBrk="1" latinLnBrk="0" hangingPunct="1">
        <a:defRPr sz="8900" kern="1200">
          <a:solidFill>
            <a:schemeClr val="tx1"/>
          </a:solidFill>
          <a:latin typeface="+mn-lt"/>
          <a:ea typeface="+mn-ea"/>
          <a:cs typeface="+mn-cs"/>
        </a:defRPr>
      </a:lvl3pPr>
      <a:lvl4pPr marL="6761459" algn="l" defTabSz="4507640" rtl="0" eaLnBrk="1" latinLnBrk="0" hangingPunct="1">
        <a:defRPr sz="8900" kern="1200">
          <a:solidFill>
            <a:schemeClr val="tx1"/>
          </a:solidFill>
          <a:latin typeface="+mn-lt"/>
          <a:ea typeface="+mn-ea"/>
          <a:cs typeface="+mn-cs"/>
        </a:defRPr>
      </a:lvl4pPr>
      <a:lvl5pPr marL="9015279" algn="l" defTabSz="4507640" rtl="0" eaLnBrk="1" latinLnBrk="0" hangingPunct="1">
        <a:defRPr sz="8900" kern="1200">
          <a:solidFill>
            <a:schemeClr val="tx1"/>
          </a:solidFill>
          <a:latin typeface="+mn-lt"/>
          <a:ea typeface="+mn-ea"/>
          <a:cs typeface="+mn-cs"/>
        </a:defRPr>
      </a:lvl5pPr>
      <a:lvl6pPr marL="11269100" algn="l" defTabSz="4507640" rtl="0" eaLnBrk="1" latinLnBrk="0" hangingPunct="1">
        <a:defRPr sz="8900" kern="1200">
          <a:solidFill>
            <a:schemeClr val="tx1"/>
          </a:solidFill>
          <a:latin typeface="+mn-lt"/>
          <a:ea typeface="+mn-ea"/>
          <a:cs typeface="+mn-cs"/>
        </a:defRPr>
      </a:lvl6pPr>
      <a:lvl7pPr marL="13522921" algn="l" defTabSz="4507640" rtl="0" eaLnBrk="1" latinLnBrk="0" hangingPunct="1">
        <a:defRPr sz="8900" kern="1200">
          <a:solidFill>
            <a:schemeClr val="tx1"/>
          </a:solidFill>
          <a:latin typeface="+mn-lt"/>
          <a:ea typeface="+mn-ea"/>
          <a:cs typeface="+mn-cs"/>
        </a:defRPr>
      </a:lvl7pPr>
      <a:lvl8pPr marL="15776740" algn="l" defTabSz="4507640" rtl="0" eaLnBrk="1" latinLnBrk="0" hangingPunct="1">
        <a:defRPr sz="8900" kern="1200">
          <a:solidFill>
            <a:schemeClr val="tx1"/>
          </a:solidFill>
          <a:latin typeface="+mn-lt"/>
          <a:ea typeface="+mn-ea"/>
          <a:cs typeface="+mn-cs"/>
        </a:defRPr>
      </a:lvl8pPr>
      <a:lvl9pPr marL="18030561" algn="l" defTabSz="4507640" rtl="0" eaLnBrk="1" latinLnBrk="0" hangingPunct="1">
        <a:defRPr sz="8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diagramColors" Target="../diagrams/colors2.xml"/><Relationship Id="rId18" Type="http://schemas.openxmlformats.org/officeDocument/2006/relationships/diagramColors" Target="../diagrams/colors3.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QuickStyle" Target="../diagrams/quickStyle2.xml"/><Relationship Id="rId17" Type="http://schemas.openxmlformats.org/officeDocument/2006/relationships/diagramQuickStyle" Target="../diagrams/quickStyle3.xml"/><Relationship Id="rId2" Type="http://schemas.openxmlformats.org/officeDocument/2006/relationships/notesSlide" Target="../notesSlides/notesSlide1.xml"/><Relationship Id="rId16" Type="http://schemas.openxmlformats.org/officeDocument/2006/relationships/diagramLayout" Target="../diagrams/layout3.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Layout" Target="../diagrams/layout2.xml"/><Relationship Id="rId5" Type="http://schemas.openxmlformats.org/officeDocument/2006/relationships/diagramQuickStyle" Target="../diagrams/quickStyle1.xml"/><Relationship Id="rId15" Type="http://schemas.openxmlformats.org/officeDocument/2006/relationships/diagramData" Target="../diagrams/data3.xml"/><Relationship Id="rId10" Type="http://schemas.openxmlformats.org/officeDocument/2006/relationships/diagramData" Target="../diagrams/data2.xml"/><Relationship Id="rId19" Type="http://schemas.microsoft.com/office/2007/relationships/diagramDrawing" Target="../diagrams/drawing3.xml"/><Relationship Id="rId4" Type="http://schemas.openxmlformats.org/officeDocument/2006/relationships/diagramLayout" Target="../diagrams/layout1.xml"/><Relationship Id="rId9" Type="http://schemas.openxmlformats.org/officeDocument/2006/relationships/image" Target="../media/image12.png"/><Relationship Id="rId14"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Text Placeholder 243"/>
          <p:cNvSpPr>
            <a:spLocks noGrp="1"/>
          </p:cNvSpPr>
          <p:nvPr>
            <p:ph type="body" sz="quarter" idx="10"/>
          </p:nvPr>
        </p:nvSpPr>
        <p:spPr>
          <a:xfrm>
            <a:off x="1180248" y="7828675"/>
            <a:ext cx="14170416" cy="8944144"/>
          </a:xfrm>
        </p:spPr>
        <p:txBody>
          <a:bodyPr/>
          <a:lstStyle/>
          <a:p>
            <a:r>
              <a:rPr lang="en-US" sz="3200" b="1" dirty="0">
                <a:solidFill>
                  <a:schemeClr val="tx1"/>
                </a:solidFill>
                <a:latin typeface="+mj-lt"/>
              </a:rPr>
              <a:t>PROBLEM STATEMENT</a:t>
            </a:r>
          </a:p>
          <a:p>
            <a:r>
              <a:rPr lang="en-US" sz="3200" dirty="0">
                <a:solidFill>
                  <a:schemeClr val="tx1"/>
                </a:solidFill>
                <a:latin typeface="+mj-lt"/>
              </a:rPr>
              <a:t>In the Client </a:t>
            </a:r>
            <a:r>
              <a:rPr lang="en-US" sz="3200" dirty="0" err="1">
                <a:solidFill>
                  <a:schemeClr val="tx1"/>
                </a:solidFill>
                <a:latin typeface="+mj-lt"/>
              </a:rPr>
              <a:t>SoC</a:t>
            </a:r>
            <a:r>
              <a:rPr lang="en-US" sz="3200" dirty="0">
                <a:solidFill>
                  <a:schemeClr val="tx1"/>
                </a:solidFill>
                <a:latin typeface="+mj-lt"/>
              </a:rPr>
              <a:t> world, IP designs are sourced from both internal and external channels and IP vendors often provide collaterals generated by multiple vendor tool. As a results, at the time of </a:t>
            </a:r>
            <a:r>
              <a:rPr lang="en-US" sz="3200" dirty="0" err="1">
                <a:solidFill>
                  <a:schemeClr val="tx1"/>
                </a:solidFill>
                <a:latin typeface="+mj-lt"/>
              </a:rPr>
              <a:t>SoC</a:t>
            </a:r>
            <a:r>
              <a:rPr lang="en-US" sz="3200" dirty="0">
                <a:solidFill>
                  <a:schemeClr val="tx1"/>
                </a:solidFill>
                <a:latin typeface="+mj-lt"/>
              </a:rPr>
              <a:t> Integration, </a:t>
            </a:r>
            <a:r>
              <a:rPr lang="en-US" sz="3200" dirty="0" err="1">
                <a:solidFill>
                  <a:schemeClr val="tx1"/>
                </a:solidFill>
                <a:latin typeface="+mj-lt"/>
              </a:rPr>
              <a:t>SoC</a:t>
            </a:r>
            <a:r>
              <a:rPr lang="en-US" sz="3200" dirty="0">
                <a:solidFill>
                  <a:schemeClr val="tx1"/>
                </a:solidFill>
                <a:latin typeface="+mj-lt"/>
              </a:rPr>
              <a:t> team faces multiple challenges in handling incompatible or non-consumable IP abstract model collaterals Therefore, to deal with such problem, there is a tangible requirement that </a:t>
            </a:r>
            <a:r>
              <a:rPr lang="en-US" sz="3200" dirty="0" err="1">
                <a:solidFill>
                  <a:schemeClr val="tx1"/>
                </a:solidFill>
                <a:latin typeface="+mj-lt"/>
              </a:rPr>
              <a:t>SoC</a:t>
            </a:r>
            <a:r>
              <a:rPr lang="en-US" sz="3200" dirty="0">
                <a:solidFill>
                  <a:schemeClr val="tx1"/>
                </a:solidFill>
                <a:latin typeface="+mj-lt"/>
              </a:rPr>
              <a:t> team develop a methodology which could support different flavors of CDC abstract collaterals such that the dependencies on IP designers are minimal while analyzing the asynchronous design issues. </a:t>
            </a:r>
          </a:p>
          <a:p>
            <a:endParaRPr lang="en-US" sz="3200" dirty="0">
              <a:solidFill>
                <a:schemeClr val="tx1"/>
              </a:solidFill>
              <a:latin typeface="+mj-lt"/>
            </a:endParaRPr>
          </a:p>
          <a:p>
            <a:r>
              <a:rPr lang="en-US" sz="3200" b="1" dirty="0">
                <a:solidFill>
                  <a:schemeClr val="tx1"/>
                </a:solidFill>
                <a:latin typeface="+mj-lt"/>
              </a:rPr>
              <a:t>HOW</a:t>
            </a:r>
          </a:p>
          <a:p>
            <a:r>
              <a:rPr lang="en-US" sz="3200" dirty="0">
                <a:solidFill>
                  <a:schemeClr val="tx1"/>
                </a:solidFill>
                <a:latin typeface="+mj-lt"/>
              </a:rPr>
              <a:t>In this paper, we will present the prominent challenges that we faced while implementing Hybrid Abstract Methodology wherein abstraction collaterals from multiple vendors are imported for the hierarchical CDC verification in the </a:t>
            </a:r>
            <a:r>
              <a:rPr lang="en-US" sz="3200" dirty="0" err="1">
                <a:solidFill>
                  <a:schemeClr val="tx1"/>
                </a:solidFill>
                <a:latin typeface="+mj-lt"/>
              </a:rPr>
              <a:t>SoC</a:t>
            </a:r>
            <a:endParaRPr lang="en-US" sz="3200" b="1" dirty="0">
              <a:solidFill>
                <a:schemeClr val="tx1"/>
              </a:solidFill>
              <a:latin typeface="+mj-lt"/>
            </a:endParaRPr>
          </a:p>
          <a:p>
            <a:endParaRPr lang="en-US" sz="3200" dirty="0"/>
          </a:p>
          <a:p>
            <a:endParaRPr lang="en-US" sz="3200" dirty="0"/>
          </a:p>
        </p:txBody>
      </p:sp>
      <p:sp>
        <p:nvSpPr>
          <p:cNvPr id="245" name="Text Placeholder 244"/>
          <p:cNvSpPr>
            <a:spLocks noGrp="1"/>
          </p:cNvSpPr>
          <p:nvPr>
            <p:ph type="body" sz="quarter" idx="11"/>
          </p:nvPr>
        </p:nvSpPr>
        <p:spPr/>
        <p:txBody>
          <a:bodyPr/>
          <a:lstStyle/>
          <a:p>
            <a:pPr algn="l"/>
            <a:r>
              <a:rPr lang="en-US" dirty="0" smtClean="0"/>
              <a:t>Abstract</a:t>
            </a:r>
            <a:endParaRPr lang="en-US" dirty="0"/>
          </a:p>
        </p:txBody>
      </p:sp>
      <p:sp>
        <p:nvSpPr>
          <p:cNvPr id="249" name="Text Placeholder 248"/>
          <p:cNvSpPr>
            <a:spLocks noGrp="1"/>
          </p:cNvSpPr>
          <p:nvPr>
            <p:ph type="body" sz="quarter" idx="25"/>
          </p:nvPr>
        </p:nvSpPr>
        <p:spPr>
          <a:xfrm>
            <a:off x="16626498" y="7292531"/>
            <a:ext cx="15448916" cy="682097"/>
          </a:xfrm>
        </p:spPr>
        <p:txBody>
          <a:bodyPr/>
          <a:lstStyle/>
          <a:p>
            <a:pPr algn="l"/>
            <a:r>
              <a:rPr lang="en-US" sz="3200" dirty="0">
                <a:ea typeface="ＭＳ Ｐゴシック" pitchFamily="34" charset="-128"/>
              </a:rPr>
              <a:t>Challenges: Implementation of Hybrid Hierarchical CDC Verification</a:t>
            </a:r>
            <a:endParaRPr lang="en-US" sz="3200" b="0" u="none" dirty="0">
              <a:solidFill>
                <a:schemeClr val="tx1"/>
              </a:solidFill>
            </a:endParaRPr>
          </a:p>
        </p:txBody>
      </p:sp>
      <p:sp>
        <p:nvSpPr>
          <p:cNvPr id="252" name="Text Placeholder 251"/>
          <p:cNvSpPr>
            <a:spLocks noGrp="1"/>
          </p:cNvSpPr>
          <p:nvPr>
            <p:ph type="body" sz="quarter" idx="28"/>
          </p:nvPr>
        </p:nvSpPr>
        <p:spPr>
          <a:xfrm>
            <a:off x="16889310" y="25477213"/>
            <a:ext cx="15278172" cy="2542392"/>
          </a:xfrm>
        </p:spPr>
        <p:txBody>
          <a:bodyPr/>
          <a:lstStyle/>
          <a:p>
            <a:r>
              <a:rPr lang="en-US" sz="3200" dirty="0">
                <a:solidFill>
                  <a:schemeClr val="tx1"/>
                </a:solidFill>
                <a:latin typeface="+mj-lt"/>
              </a:rPr>
              <a:t>Below is the comparison of the performance and the rules violation with three difference techniques of abstraction – 1. Flat CDC Verification 2. Selective Abstract Modeling 3. Full Abstract Modeling.</a:t>
            </a:r>
          </a:p>
          <a:p>
            <a:endParaRPr lang="en-US" sz="3200" dirty="0"/>
          </a:p>
        </p:txBody>
      </p:sp>
      <p:sp>
        <p:nvSpPr>
          <p:cNvPr id="294" name="Text Placeholder 293"/>
          <p:cNvSpPr>
            <a:spLocks noGrp="1"/>
          </p:cNvSpPr>
          <p:nvPr>
            <p:ph type="body" sz="quarter" idx="151"/>
          </p:nvPr>
        </p:nvSpPr>
        <p:spPr>
          <a:xfrm>
            <a:off x="4564628" y="3936411"/>
            <a:ext cx="23842662" cy="2868140"/>
          </a:xfrm>
        </p:spPr>
        <p:txBody>
          <a:bodyPr>
            <a:normAutofit/>
          </a:bodyPr>
          <a:lstStyle/>
          <a:p>
            <a:r>
              <a:rPr lang="en-US" sz="8800" dirty="0" smtClean="0"/>
              <a:t>Rohit </a:t>
            </a:r>
            <a:r>
              <a:rPr lang="en-US" sz="8800" dirty="0"/>
              <a:t>Kumar Sinha, Intel India</a:t>
            </a:r>
            <a:br>
              <a:rPr lang="en-US" sz="8800" dirty="0"/>
            </a:br>
            <a:endParaRPr lang="en-US" sz="8800" dirty="0"/>
          </a:p>
        </p:txBody>
      </p:sp>
      <p:sp>
        <p:nvSpPr>
          <p:cNvPr id="295" name="Text Placeholder 294"/>
          <p:cNvSpPr>
            <a:spLocks noGrp="1"/>
          </p:cNvSpPr>
          <p:nvPr>
            <p:ph type="body" sz="quarter" idx="153"/>
          </p:nvPr>
        </p:nvSpPr>
        <p:spPr>
          <a:xfrm>
            <a:off x="0" y="580236"/>
            <a:ext cx="32735838" cy="2380923"/>
          </a:xfrm>
        </p:spPr>
        <p:txBody>
          <a:bodyPr>
            <a:noAutofit/>
          </a:bodyPr>
          <a:lstStyle/>
          <a:p>
            <a:r>
              <a:rPr lang="en-US" sz="9600" b="1" dirty="0"/>
              <a:t>Hybrid methodology-An innovative methodology for hierarchical CDC Verification </a:t>
            </a:r>
            <a:endParaRPr lang="en-US" sz="11000" b="1" dirty="0"/>
          </a:p>
        </p:txBody>
      </p:sp>
      <p:sp>
        <p:nvSpPr>
          <p:cNvPr id="51" name="Text Placeholder 250"/>
          <p:cNvSpPr>
            <a:spLocks noGrp="1"/>
          </p:cNvSpPr>
          <p:nvPr>
            <p:ph type="body" sz="quarter" idx="27"/>
          </p:nvPr>
        </p:nvSpPr>
        <p:spPr>
          <a:xfrm>
            <a:off x="17022196" y="17947500"/>
            <a:ext cx="7901291" cy="7149992"/>
          </a:xfrm>
        </p:spPr>
        <p:txBody>
          <a:bodyPr/>
          <a:lstStyle/>
          <a:p>
            <a:pPr marL="285750" indent="-285750" algn="l">
              <a:buFont typeface="Wingdings" panose="05000000000000000000" pitchFamily="2" charset="2"/>
              <a:buChar char="Ø"/>
            </a:pPr>
            <a:r>
              <a:rPr lang="en-US" sz="3200" b="0" u="none" dirty="0">
                <a:solidFill>
                  <a:schemeClr val="tx1"/>
                </a:solidFill>
              </a:rPr>
              <a:t>HYBRID HIERARCHICAL METHODOLODY must be implemented with correct IP configuration</a:t>
            </a:r>
          </a:p>
          <a:p>
            <a:pPr marL="285750" indent="-285750" algn="l">
              <a:buFont typeface="Wingdings" panose="05000000000000000000" pitchFamily="2" charset="2"/>
              <a:buChar char="Ø"/>
            </a:pPr>
            <a:r>
              <a:rPr lang="en-US" sz="3200" b="0" u="none" dirty="0">
                <a:solidFill>
                  <a:schemeClr val="tx1"/>
                </a:solidFill>
              </a:rPr>
              <a:t>Top Vs Block constraints must be consistent</a:t>
            </a:r>
          </a:p>
          <a:p>
            <a:pPr marL="285750" indent="-285750" algn="l">
              <a:buFont typeface="Wingdings" panose="05000000000000000000" pitchFamily="2" charset="2"/>
              <a:buChar char="Ø"/>
            </a:pPr>
            <a:r>
              <a:rPr lang="en-US" sz="3200" b="0" u="none" dirty="0">
                <a:solidFill>
                  <a:schemeClr val="tx1"/>
                </a:solidFill>
              </a:rPr>
              <a:t>Clock Tree and Reset Tree must be validated using the baselines Flow</a:t>
            </a:r>
          </a:p>
          <a:p>
            <a:pPr marL="285750" indent="-285750" algn="l">
              <a:buFont typeface="Wingdings" panose="05000000000000000000" pitchFamily="2" charset="2"/>
              <a:buChar char="Ø"/>
            </a:pPr>
            <a:r>
              <a:rPr lang="en-US" sz="3200" b="0" u="none" dirty="0">
                <a:solidFill>
                  <a:schemeClr val="tx1"/>
                </a:solidFill>
              </a:rPr>
              <a:t>Automation of Abstract Constraints Translation must be validated thoroughly and all the issues with difference in the constraints interpretation must be addressed</a:t>
            </a:r>
          </a:p>
          <a:p>
            <a:pPr algn="l"/>
            <a:endParaRPr lang="en-US" sz="3200" b="0" u="none" dirty="0">
              <a:solidFill>
                <a:schemeClr val="tx1"/>
              </a:solidFill>
              <a:cs typeface="Intel Clear" panose="020B0604020203020204" pitchFamily="34" charset="0"/>
            </a:endParaRPr>
          </a:p>
        </p:txBody>
      </p:sp>
      <p:sp>
        <p:nvSpPr>
          <p:cNvPr id="4" name="TextBox 3"/>
          <p:cNvSpPr txBox="1"/>
          <p:nvPr/>
        </p:nvSpPr>
        <p:spPr>
          <a:xfrm>
            <a:off x="1190409" y="16799951"/>
            <a:ext cx="14354802" cy="4524315"/>
          </a:xfrm>
          <a:prstGeom prst="rect">
            <a:avLst/>
          </a:prstGeom>
          <a:noFill/>
        </p:spPr>
        <p:txBody>
          <a:bodyPr wrap="square" rtlCol="0">
            <a:spAutoFit/>
          </a:bodyPr>
          <a:lstStyle/>
          <a:p>
            <a:r>
              <a:rPr lang="en-US" sz="3200" dirty="0"/>
              <a:t>Hybrid Methodology essentially means that </a:t>
            </a:r>
            <a:r>
              <a:rPr lang="en-US" sz="3200" dirty="0" err="1"/>
              <a:t>SoC</a:t>
            </a:r>
            <a:r>
              <a:rPr lang="en-US" sz="3200" dirty="0"/>
              <a:t> designs can consume the mixed abstract data collaterals generated by any industry standard </a:t>
            </a:r>
            <a:r>
              <a:rPr lang="en-US" sz="3200" dirty="0" err="1"/>
              <a:t>cdc</a:t>
            </a:r>
            <a:r>
              <a:rPr lang="en-US" sz="3200" dirty="0"/>
              <a:t> verification tool. Using hybrid methodology, CDC verification can be done with utmost quality and it eradicates the dependency on the IP vendor to provide the abstract model collaterals generated from </a:t>
            </a:r>
            <a:r>
              <a:rPr lang="en-US" sz="3200" dirty="0" err="1"/>
              <a:t>SoC</a:t>
            </a:r>
            <a:r>
              <a:rPr lang="en-US" sz="3200" dirty="0"/>
              <a:t> or Subsystem Compatible vendor tool. Therefore, the sign-off CDC tool flows need not necessarily be the one that was recommended from </a:t>
            </a:r>
            <a:r>
              <a:rPr lang="en-US" sz="3200" dirty="0" err="1"/>
              <a:t>SoC</a:t>
            </a:r>
            <a:r>
              <a:rPr lang="en-US" sz="3200" dirty="0"/>
              <a:t> design team but IP team or subsystem team are free to use any vendor tool for their CDC signoff in the bottom-up </a:t>
            </a:r>
            <a:r>
              <a:rPr lang="en-US" sz="3200" dirty="0" err="1"/>
              <a:t>SoC</a:t>
            </a:r>
            <a:r>
              <a:rPr lang="en-US" sz="3200" dirty="0"/>
              <a:t> CDC closure.</a:t>
            </a:r>
          </a:p>
          <a:p>
            <a:endParaRPr lang="en-US" sz="3200" dirty="0"/>
          </a:p>
        </p:txBody>
      </p:sp>
      <p:sp>
        <p:nvSpPr>
          <p:cNvPr id="171" name="Text Placeholder 244"/>
          <p:cNvSpPr>
            <a:spLocks noGrp="1"/>
          </p:cNvSpPr>
          <p:nvPr>
            <p:ph type="body" sz="quarter" idx="11"/>
          </p:nvPr>
        </p:nvSpPr>
        <p:spPr>
          <a:xfrm>
            <a:off x="1072772" y="15716480"/>
            <a:ext cx="15449116" cy="820596"/>
          </a:xfrm>
        </p:spPr>
        <p:txBody>
          <a:bodyPr/>
          <a:lstStyle/>
          <a:p>
            <a:pPr algn="l"/>
            <a:r>
              <a:rPr lang="en-US" dirty="0"/>
              <a:t>HYBRID METHODOLOGY</a:t>
            </a:r>
          </a:p>
        </p:txBody>
      </p:sp>
      <p:sp>
        <p:nvSpPr>
          <p:cNvPr id="172" name="Text Placeholder 244"/>
          <p:cNvSpPr>
            <a:spLocks noGrp="1"/>
          </p:cNvSpPr>
          <p:nvPr>
            <p:ph type="body" sz="quarter" idx="11"/>
          </p:nvPr>
        </p:nvSpPr>
        <p:spPr>
          <a:xfrm>
            <a:off x="16803838" y="24518104"/>
            <a:ext cx="15449116" cy="820596"/>
          </a:xfrm>
        </p:spPr>
        <p:txBody>
          <a:bodyPr/>
          <a:lstStyle/>
          <a:p>
            <a:pPr algn="l"/>
            <a:r>
              <a:rPr lang="en-US" dirty="0"/>
              <a:t>Results</a:t>
            </a:r>
          </a:p>
        </p:txBody>
      </p:sp>
      <p:sp>
        <p:nvSpPr>
          <p:cNvPr id="7" name="Rectangle 6"/>
          <p:cNvSpPr/>
          <p:nvPr/>
        </p:nvSpPr>
        <p:spPr>
          <a:xfrm>
            <a:off x="1112894" y="22125275"/>
            <a:ext cx="14834967" cy="5663089"/>
          </a:xfrm>
          <a:prstGeom prst="rect">
            <a:avLst/>
          </a:prstGeom>
        </p:spPr>
        <p:txBody>
          <a:bodyPr wrap="square">
            <a:spAutoFit/>
          </a:bodyPr>
          <a:lstStyle/>
          <a:p>
            <a:r>
              <a:rPr lang="en-US" sz="3200" dirty="0"/>
              <a:t>Enabling Mixed and match CDC Hierarchical Verification</a:t>
            </a:r>
          </a:p>
          <a:p>
            <a:r>
              <a:rPr lang="en-US" sz="3200" dirty="0"/>
              <a:t>Automation to translate multiple vendor abstract modeling collateral</a:t>
            </a:r>
          </a:p>
          <a:p>
            <a:r>
              <a:rPr lang="en-US" sz="3200" dirty="0"/>
              <a:t>Ability to consume multiple vendor CDC abstract models </a:t>
            </a:r>
            <a:endParaRPr lang="en-US" sz="3200" dirty="0" smtClean="0"/>
          </a:p>
          <a:p>
            <a:pPr marL="457200" indent="-457200">
              <a:buFont typeface="Wingdings" panose="05000000000000000000" pitchFamily="2" charset="2"/>
              <a:buChar char="Ø"/>
            </a:pPr>
            <a:r>
              <a:rPr lang="en-US" sz="3200" b="1" dirty="0" smtClean="0"/>
              <a:t>Step </a:t>
            </a:r>
            <a:r>
              <a:rPr lang="en-US" sz="3200" b="1" dirty="0"/>
              <a:t>1: </a:t>
            </a:r>
            <a:r>
              <a:rPr lang="en-US" sz="3200" dirty="0"/>
              <a:t>Obtain the CDC Collaterals from </a:t>
            </a:r>
            <a:r>
              <a:rPr lang="en-US" sz="3200" dirty="0" smtClean="0"/>
              <a:t>IPs. Chose </a:t>
            </a:r>
            <a:r>
              <a:rPr lang="en-US" sz="3200" dirty="0"/>
              <a:t>the baseline CDC flows based on the Top Level CDC Flow (Subsystem or </a:t>
            </a:r>
            <a:r>
              <a:rPr lang="en-US" sz="3200" dirty="0" err="1" smtClean="0"/>
              <a:t>SoC</a:t>
            </a:r>
            <a:r>
              <a:rPr lang="en-US" sz="3200" dirty="0" smtClean="0"/>
              <a:t>)</a:t>
            </a:r>
          </a:p>
          <a:p>
            <a:pPr marL="457200" indent="-457200">
              <a:buFont typeface="Wingdings" panose="05000000000000000000" pitchFamily="2" charset="2"/>
              <a:buChar char="Ø"/>
            </a:pPr>
            <a:r>
              <a:rPr lang="en-US" sz="3200" b="1" dirty="0" smtClean="0"/>
              <a:t>  Step 2: </a:t>
            </a:r>
            <a:r>
              <a:rPr lang="en-US" sz="3200" dirty="0" smtClean="0"/>
              <a:t>Black Box the IPs whose CDC collaterals are not from the same from Baseline CDC Flows</a:t>
            </a:r>
          </a:p>
          <a:p>
            <a:pPr marL="457200" indent="-457200">
              <a:buFont typeface="Wingdings" panose="05000000000000000000" pitchFamily="2" charset="2"/>
              <a:buChar char="Ø"/>
            </a:pPr>
            <a:r>
              <a:rPr lang="en-US" sz="3200" dirty="0" smtClean="0"/>
              <a:t> </a:t>
            </a:r>
            <a:r>
              <a:rPr lang="en-US" sz="3200" b="1" dirty="0" smtClean="0"/>
              <a:t>Step </a:t>
            </a:r>
            <a:r>
              <a:rPr lang="en-US" sz="3200" b="1" dirty="0"/>
              <a:t>3: </a:t>
            </a:r>
            <a:r>
              <a:rPr lang="en-US" sz="3200" dirty="0"/>
              <a:t>Translate through automation the IP’s CDC abstract model constraints into the baseline CDC flow format</a:t>
            </a:r>
          </a:p>
          <a:p>
            <a:pPr marL="457200" indent="-457200">
              <a:buFont typeface="Wingdings" panose="05000000000000000000" pitchFamily="2" charset="2"/>
              <a:buChar char="Ø"/>
            </a:pPr>
            <a:r>
              <a:rPr lang="en-US" sz="3200" b="1" dirty="0" smtClean="0"/>
              <a:t>Step </a:t>
            </a:r>
            <a:r>
              <a:rPr lang="en-US" sz="3200" b="1" dirty="0"/>
              <a:t>4: </a:t>
            </a:r>
            <a:r>
              <a:rPr lang="en-US" sz="3200" dirty="0"/>
              <a:t>Selective abstraction for the </a:t>
            </a:r>
            <a:r>
              <a:rPr lang="en-US" sz="3200" dirty="0" err="1"/>
              <a:t>subIPs</a:t>
            </a:r>
            <a:r>
              <a:rPr lang="en-US" sz="3200" dirty="0"/>
              <a:t> which are not complex, such as </a:t>
            </a:r>
            <a:r>
              <a:rPr lang="en-US" sz="3200" dirty="0" err="1"/>
              <a:t>globals</a:t>
            </a:r>
            <a:endParaRPr lang="en-US" sz="3200" dirty="0"/>
          </a:p>
          <a:p>
            <a:pPr marL="0" lvl="1">
              <a:spcBef>
                <a:spcPts val="1200"/>
              </a:spcBef>
            </a:pPr>
            <a:endParaRPr lang="en-US" sz="3200" dirty="0"/>
          </a:p>
        </p:txBody>
      </p:sp>
      <p:sp>
        <p:nvSpPr>
          <p:cNvPr id="2" name="Text Placeholder 1"/>
          <p:cNvSpPr>
            <a:spLocks noGrp="1"/>
          </p:cNvSpPr>
          <p:nvPr>
            <p:ph type="body" sz="quarter" idx="28"/>
          </p:nvPr>
        </p:nvSpPr>
        <p:spPr>
          <a:xfrm>
            <a:off x="16925433" y="16847390"/>
            <a:ext cx="15450592" cy="1105075"/>
          </a:xfrm>
        </p:spPr>
        <p:txBody>
          <a:bodyPr/>
          <a:lstStyle/>
          <a:p>
            <a:r>
              <a:rPr lang="en-US" sz="4100" b="1" u="sng" dirty="0">
                <a:latin typeface="+mn-lt"/>
                <a:ea typeface="ＭＳ Ｐゴシック" pitchFamily="34" charset="-128"/>
              </a:rPr>
              <a:t>Evidence: Bottom Up </a:t>
            </a:r>
            <a:r>
              <a:rPr lang="en-US" sz="4100" b="1" u="sng" dirty="0" err="1">
                <a:latin typeface="+mn-lt"/>
                <a:ea typeface="ＭＳ Ｐゴシック" pitchFamily="34" charset="-128"/>
              </a:rPr>
              <a:t>SoC</a:t>
            </a:r>
            <a:r>
              <a:rPr lang="en-US" sz="4100" b="1" u="sng" dirty="0">
                <a:latin typeface="+mn-lt"/>
                <a:ea typeface="ＭＳ Ｐゴシック" pitchFamily="34" charset="-128"/>
              </a:rPr>
              <a:t> Hierarchical Hybrid Methodology </a:t>
            </a:r>
          </a:p>
        </p:txBody>
      </p:sp>
      <p:sp>
        <p:nvSpPr>
          <p:cNvPr id="120" name="Text Placeholder 244"/>
          <p:cNvSpPr>
            <a:spLocks noGrp="1"/>
          </p:cNvSpPr>
          <p:nvPr>
            <p:ph type="body" sz="quarter" idx="11"/>
          </p:nvPr>
        </p:nvSpPr>
        <p:spPr>
          <a:xfrm>
            <a:off x="947700" y="21166722"/>
            <a:ext cx="15449116" cy="820596"/>
          </a:xfrm>
        </p:spPr>
        <p:txBody>
          <a:bodyPr/>
          <a:lstStyle/>
          <a:p>
            <a:pPr algn="l"/>
            <a:r>
              <a:rPr lang="en-US" dirty="0">
                <a:ea typeface="ＭＳ Ｐゴシック" pitchFamily="34" charset="-128"/>
              </a:rPr>
              <a:t>Main Idea: Implementation of Hybrid Hierarchical CDC Verification</a:t>
            </a:r>
            <a:endParaRPr lang="en-US" dirty="0"/>
          </a:p>
        </p:txBody>
      </p:sp>
      <p:grpSp>
        <p:nvGrpSpPr>
          <p:cNvPr id="53" name="Group 52"/>
          <p:cNvGrpSpPr/>
          <p:nvPr/>
        </p:nvGrpSpPr>
        <p:grpSpPr>
          <a:xfrm>
            <a:off x="4073559" y="27226338"/>
            <a:ext cx="8665634" cy="5820955"/>
            <a:chOff x="6178033" y="1801499"/>
            <a:chExt cx="4640985" cy="3804369"/>
          </a:xfrm>
        </p:grpSpPr>
        <p:sp>
          <p:nvSpPr>
            <p:cNvPr id="54" name="Rectangle 53"/>
            <p:cNvSpPr/>
            <p:nvPr/>
          </p:nvSpPr>
          <p:spPr>
            <a:xfrm>
              <a:off x="6178033" y="1801499"/>
              <a:ext cx="4640985" cy="3804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smtClean="0"/>
            </a:p>
            <a:p>
              <a:pPr algn="ctr"/>
              <a:endParaRPr lang="en-US" sz="1050" dirty="0"/>
            </a:p>
            <a:p>
              <a:pPr algn="ctr"/>
              <a:endParaRPr lang="en-US" sz="1050" dirty="0" smtClean="0"/>
            </a:p>
            <a:p>
              <a:pPr algn="ctr"/>
              <a:endParaRPr lang="en-US" sz="1050" dirty="0"/>
            </a:p>
            <a:p>
              <a:pPr algn="ctr"/>
              <a:endParaRPr lang="en-US" sz="1050" dirty="0" smtClean="0"/>
            </a:p>
            <a:p>
              <a:pPr algn="ctr"/>
              <a:endParaRPr lang="en-US" sz="1050" dirty="0"/>
            </a:p>
            <a:p>
              <a:pPr algn="ctr"/>
              <a:endParaRPr lang="en-US" sz="1050" dirty="0" smtClean="0"/>
            </a:p>
            <a:p>
              <a:pPr algn="ctr"/>
              <a:endParaRPr lang="en-US" sz="1050" dirty="0"/>
            </a:p>
            <a:p>
              <a:pPr algn="ctr"/>
              <a:endParaRPr lang="en-US" sz="1050" b="1" dirty="0" smtClean="0">
                <a:solidFill>
                  <a:schemeClr val="bg1"/>
                </a:solidFill>
              </a:endParaRPr>
            </a:p>
            <a:p>
              <a:pPr algn="ctr"/>
              <a:endParaRPr lang="en-US" sz="1050" b="1" dirty="0">
                <a:solidFill>
                  <a:schemeClr val="bg1"/>
                </a:solidFill>
              </a:endParaRPr>
            </a:p>
          </p:txBody>
        </p:sp>
        <p:sp>
          <p:nvSpPr>
            <p:cNvPr id="55" name="Oval 54"/>
            <p:cNvSpPr/>
            <p:nvPr/>
          </p:nvSpPr>
          <p:spPr>
            <a:xfrm>
              <a:off x="6308437" y="3325092"/>
              <a:ext cx="893865" cy="602842"/>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IP1 (SIIP)</a:t>
              </a:r>
              <a:endParaRPr lang="en-US" sz="1800" dirty="0"/>
            </a:p>
          </p:txBody>
        </p:sp>
        <p:sp>
          <p:nvSpPr>
            <p:cNvPr id="56" name="Oval 55"/>
            <p:cNvSpPr/>
            <p:nvPr/>
          </p:nvSpPr>
          <p:spPr>
            <a:xfrm>
              <a:off x="7389104" y="3325092"/>
              <a:ext cx="957581" cy="602842"/>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IP2 (HIP)</a:t>
              </a:r>
              <a:endParaRPr lang="en-US" sz="1800" dirty="0"/>
            </a:p>
          </p:txBody>
        </p:sp>
        <p:sp>
          <p:nvSpPr>
            <p:cNvPr id="57" name="Oval 56"/>
            <p:cNvSpPr/>
            <p:nvPr/>
          </p:nvSpPr>
          <p:spPr>
            <a:xfrm>
              <a:off x="8460508" y="3315856"/>
              <a:ext cx="980477" cy="602842"/>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IP3 SIP  External </a:t>
              </a:r>
              <a:endParaRPr lang="en-US" sz="1800" dirty="0"/>
            </a:p>
          </p:txBody>
        </p:sp>
        <p:sp>
          <p:nvSpPr>
            <p:cNvPr id="58" name="Oval 57"/>
            <p:cNvSpPr/>
            <p:nvPr/>
          </p:nvSpPr>
          <p:spPr>
            <a:xfrm>
              <a:off x="9504108" y="3325092"/>
              <a:ext cx="896038" cy="602842"/>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IP4 Global IP</a:t>
              </a:r>
              <a:endParaRPr lang="en-US" sz="1800" dirty="0"/>
            </a:p>
          </p:txBody>
        </p:sp>
        <p:sp>
          <p:nvSpPr>
            <p:cNvPr id="59" name="Flowchart: Document 58"/>
            <p:cNvSpPr/>
            <p:nvPr/>
          </p:nvSpPr>
          <p:spPr>
            <a:xfrm>
              <a:off x="6410776" y="4409100"/>
              <a:ext cx="889628" cy="1119597"/>
            </a:xfrm>
            <a:prstGeom prst="flowChartDocumen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CDC </a:t>
              </a:r>
              <a:r>
                <a:rPr lang="en-US" sz="1800" dirty="0" err="1" smtClean="0"/>
                <a:t>verif</a:t>
              </a:r>
              <a:r>
                <a:rPr lang="en-US" sz="1800" dirty="0" smtClean="0"/>
                <a:t>. With Vendor1</a:t>
              </a:r>
              <a:endParaRPr lang="en-US" sz="1800" dirty="0"/>
            </a:p>
          </p:txBody>
        </p:sp>
        <p:sp>
          <p:nvSpPr>
            <p:cNvPr id="60" name="Flowchart: Document 59"/>
            <p:cNvSpPr/>
            <p:nvPr/>
          </p:nvSpPr>
          <p:spPr>
            <a:xfrm>
              <a:off x="7450872" y="4351684"/>
              <a:ext cx="836222" cy="1119597"/>
            </a:xfrm>
            <a:prstGeom prst="flowChartDocumen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CDC </a:t>
              </a:r>
              <a:r>
                <a:rPr lang="en-US" sz="1800" dirty="0" err="1" smtClean="0"/>
                <a:t>verif</a:t>
              </a:r>
              <a:r>
                <a:rPr lang="en-US" sz="1800" dirty="0" smtClean="0"/>
                <a:t>. With Vendor2</a:t>
              </a:r>
              <a:endParaRPr lang="en-US" sz="1800" dirty="0"/>
            </a:p>
          </p:txBody>
        </p:sp>
        <p:sp>
          <p:nvSpPr>
            <p:cNvPr id="61" name="Flowchart: Document 60"/>
            <p:cNvSpPr/>
            <p:nvPr/>
          </p:nvSpPr>
          <p:spPr>
            <a:xfrm>
              <a:off x="8498526" y="4351684"/>
              <a:ext cx="923373" cy="1119597"/>
            </a:xfrm>
            <a:prstGeom prst="flowChartDocumen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CDC </a:t>
              </a:r>
              <a:r>
                <a:rPr lang="en-US" sz="1800" dirty="0" err="1" smtClean="0"/>
                <a:t>verif</a:t>
              </a:r>
              <a:r>
                <a:rPr lang="en-US" sz="1800" dirty="0" smtClean="0"/>
                <a:t> with selective abstraction</a:t>
              </a:r>
              <a:endParaRPr lang="en-US" sz="1800" dirty="0"/>
            </a:p>
          </p:txBody>
        </p:sp>
        <p:sp>
          <p:nvSpPr>
            <p:cNvPr id="62" name="Flowchart: Document 61"/>
            <p:cNvSpPr/>
            <p:nvPr/>
          </p:nvSpPr>
          <p:spPr>
            <a:xfrm>
              <a:off x="9672775" y="4336566"/>
              <a:ext cx="904934" cy="1119597"/>
            </a:xfrm>
            <a:prstGeom prst="flowChartDocumen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CDC </a:t>
              </a:r>
              <a:r>
                <a:rPr lang="en-US" sz="1800" dirty="0" err="1" smtClean="0"/>
                <a:t>verif</a:t>
              </a:r>
              <a:r>
                <a:rPr lang="en-US" sz="1800" dirty="0" smtClean="0"/>
                <a:t> done flat at </a:t>
              </a:r>
              <a:r>
                <a:rPr lang="en-US" sz="1800" dirty="0" err="1" smtClean="0"/>
                <a:t>SoC</a:t>
              </a:r>
              <a:r>
                <a:rPr lang="en-US" sz="1800" dirty="0" smtClean="0"/>
                <a:t> level</a:t>
              </a:r>
              <a:endParaRPr lang="en-US" sz="1800" dirty="0"/>
            </a:p>
          </p:txBody>
        </p:sp>
        <p:cxnSp>
          <p:nvCxnSpPr>
            <p:cNvPr id="63" name="Straight Arrow Connector 62"/>
            <p:cNvCxnSpPr/>
            <p:nvPr/>
          </p:nvCxnSpPr>
          <p:spPr>
            <a:xfrm flipV="1">
              <a:off x="6664036" y="3927934"/>
              <a:ext cx="1" cy="689643"/>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flipV="1">
              <a:off x="6654800" y="3927934"/>
              <a:ext cx="1" cy="689643"/>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flipV="1">
              <a:off x="7852841" y="3880335"/>
              <a:ext cx="1" cy="689643"/>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p:nvPr/>
          </p:nvCxnSpPr>
          <p:spPr>
            <a:xfrm flipV="1">
              <a:off x="9041645" y="3899886"/>
              <a:ext cx="1" cy="689643"/>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flipV="1">
              <a:off x="10009347" y="3892672"/>
              <a:ext cx="1" cy="689643"/>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a:endCxn id="71" idx="3"/>
            </p:cNvCxnSpPr>
            <p:nvPr/>
          </p:nvCxnSpPr>
          <p:spPr>
            <a:xfrm flipV="1">
              <a:off x="7026791" y="2570416"/>
              <a:ext cx="859541" cy="776543"/>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flipV="1">
              <a:off x="7993539" y="2632364"/>
              <a:ext cx="158521" cy="683492"/>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p:nvPr/>
          </p:nvCxnSpPr>
          <p:spPr>
            <a:xfrm flipH="1" flipV="1">
              <a:off x="8863261" y="2614560"/>
              <a:ext cx="825684" cy="710532"/>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71" name="Oval 70"/>
            <p:cNvSpPr/>
            <p:nvPr/>
          </p:nvSpPr>
          <p:spPr>
            <a:xfrm>
              <a:off x="7650872" y="1913951"/>
              <a:ext cx="1607824" cy="769097"/>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err="1" smtClean="0"/>
                <a:t>SubSystem</a:t>
              </a:r>
              <a:r>
                <a:rPr lang="en-US" sz="1800" dirty="0" smtClean="0"/>
                <a:t> CDC Verification</a:t>
              </a:r>
              <a:endParaRPr lang="en-US" sz="1800" dirty="0"/>
            </a:p>
          </p:txBody>
        </p:sp>
        <p:cxnSp>
          <p:nvCxnSpPr>
            <p:cNvPr id="72" name="Straight Arrow Connector 71"/>
            <p:cNvCxnSpPr/>
            <p:nvPr/>
          </p:nvCxnSpPr>
          <p:spPr>
            <a:xfrm flipV="1">
              <a:off x="8726938" y="2632364"/>
              <a:ext cx="0" cy="766619"/>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73" name="Rectangle 72"/>
          <p:cNvSpPr/>
          <p:nvPr/>
        </p:nvSpPr>
        <p:spPr>
          <a:xfrm>
            <a:off x="16906916" y="8051446"/>
            <a:ext cx="8673253" cy="9541073"/>
          </a:xfrm>
          <a:prstGeom prst="rect">
            <a:avLst/>
          </a:prstGeom>
        </p:spPr>
        <p:txBody>
          <a:bodyPr wrap="square">
            <a:spAutoFit/>
          </a:bodyPr>
          <a:lstStyle/>
          <a:p>
            <a:pPr marL="342900" indent="-342900">
              <a:spcBef>
                <a:spcPts val="1200"/>
              </a:spcBef>
              <a:buFont typeface="Wingdings" panose="05000000000000000000" pitchFamily="2" charset="2"/>
              <a:buChar char="Ø"/>
            </a:pPr>
            <a:r>
              <a:rPr lang="en-US" sz="3200" dirty="0">
                <a:cs typeface="Intel Clear" panose="020B0604020203020204" pitchFamily="34" charset="0"/>
              </a:rPr>
              <a:t>Collateral file representations are different or ports are defined differently from vendor to vendor</a:t>
            </a:r>
          </a:p>
          <a:p>
            <a:pPr marL="342900" indent="-342900">
              <a:spcBef>
                <a:spcPts val="1200"/>
              </a:spcBef>
              <a:buFont typeface="Wingdings" panose="05000000000000000000" pitchFamily="2" charset="2"/>
              <a:buChar char="Ø"/>
            </a:pPr>
            <a:r>
              <a:rPr lang="en-US" sz="3200" dirty="0">
                <a:cs typeface="Intel Clear" panose="020B0604020203020204" pitchFamily="34" charset="0"/>
              </a:rPr>
              <a:t>Asynchronous clocks are interpreted differently</a:t>
            </a:r>
          </a:p>
          <a:p>
            <a:pPr marL="342900" lvl="0" indent="-342900">
              <a:spcBef>
                <a:spcPts val="1200"/>
              </a:spcBef>
              <a:buFont typeface="Wingdings" panose="05000000000000000000" pitchFamily="2" charset="2"/>
              <a:buChar char="Ø"/>
            </a:pPr>
            <a:r>
              <a:rPr lang="en-US" sz="3200" dirty="0">
                <a:cs typeface="Intel Clear" panose="020B0604020203020204" pitchFamily="34" charset="0"/>
              </a:rPr>
              <a:t> Interpretation of related ports concatenation to the same clock group name.</a:t>
            </a:r>
          </a:p>
          <a:p>
            <a:pPr marL="342900" indent="-342900">
              <a:spcBef>
                <a:spcPts val="1200"/>
              </a:spcBef>
              <a:buFont typeface="Wingdings" panose="05000000000000000000" pitchFamily="2" charset="2"/>
              <a:buChar char="Ø"/>
            </a:pPr>
            <a:r>
              <a:rPr lang="en-US" sz="3200" dirty="0">
                <a:cs typeface="Intel Clear" panose="020B0604020203020204" pitchFamily="34" charset="0"/>
              </a:rPr>
              <a:t>Multiple ports definition even with different clock grouping and Abstract port forming combo path to output ports</a:t>
            </a:r>
          </a:p>
          <a:p>
            <a:pPr marL="342900" lvl="0" indent="-342900">
              <a:spcBef>
                <a:spcPts val="1200"/>
              </a:spcBef>
              <a:buFont typeface="Wingdings" panose="05000000000000000000" pitchFamily="2" charset="2"/>
              <a:buChar char="Ø"/>
            </a:pPr>
            <a:r>
              <a:rPr lang="en-US" sz="3200" dirty="0">
                <a:cs typeface="Intel Clear" panose="020B0604020203020204" pitchFamily="34" charset="0"/>
              </a:rPr>
              <a:t>Abstract port bus width declarations behavior mismatches</a:t>
            </a:r>
          </a:p>
          <a:p>
            <a:pPr marL="342900" lvl="0" indent="-342900">
              <a:spcBef>
                <a:spcPts val="1200"/>
              </a:spcBef>
              <a:buFont typeface="Wingdings" panose="05000000000000000000" pitchFamily="2" charset="2"/>
              <a:buChar char="Ø"/>
            </a:pPr>
            <a:r>
              <a:rPr lang="en-US" sz="3200" dirty="0">
                <a:cs typeface="Intel Clear" panose="020B0604020203020204" pitchFamily="34" charset="0"/>
              </a:rPr>
              <a:t>Virtual clocks stamping for output ports interpretation is different in case of functional clock group name stamping.</a:t>
            </a:r>
          </a:p>
          <a:p>
            <a:pPr marL="342900" lvl="0" indent="-342900">
              <a:spcBef>
                <a:spcPts val="1200"/>
              </a:spcBef>
              <a:buFont typeface="Wingdings" panose="05000000000000000000" pitchFamily="2" charset="2"/>
              <a:buChar char="Ø"/>
            </a:pPr>
            <a:r>
              <a:rPr lang="en-US" sz="3200" dirty="0">
                <a:cs typeface="Intel Clear" panose="020B0604020203020204" pitchFamily="34" charset="0"/>
              </a:rPr>
              <a:t>Virtual clock definitions issues while porting into different too flows</a:t>
            </a:r>
          </a:p>
          <a:p>
            <a:pPr marL="0" lvl="1">
              <a:spcBef>
                <a:spcPts val="1200"/>
              </a:spcBef>
            </a:pPr>
            <a:endParaRPr lang="en-US" sz="3200" dirty="0"/>
          </a:p>
        </p:txBody>
      </p:sp>
      <p:grpSp>
        <p:nvGrpSpPr>
          <p:cNvPr id="75" name="Group 74"/>
          <p:cNvGrpSpPr/>
          <p:nvPr/>
        </p:nvGrpSpPr>
        <p:grpSpPr>
          <a:xfrm>
            <a:off x="25691966" y="8222051"/>
            <a:ext cx="6034238" cy="5655597"/>
            <a:chOff x="0" y="0"/>
            <a:chExt cx="3856266" cy="4427220"/>
          </a:xfrm>
        </p:grpSpPr>
        <p:sp>
          <p:nvSpPr>
            <p:cNvPr id="76" name="Rectangle 75"/>
            <p:cNvSpPr/>
            <p:nvPr/>
          </p:nvSpPr>
          <p:spPr>
            <a:xfrm>
              <a:off x="198120" y="601980"/>
              <a:ext cx="891540" cy="73152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800" dirty="0">
                  <a:effectLst/>
                  <a:ea typeface="Calibri" panose="020F0502020204030204" pitchFamily="34" charset="0"/>
                  <a:cs typeface="Times New Roman" panose="02020603050405020304" pitchFamily="18" charset="0"/>
                </a:rPr>
                <a:t>PHY Logic</a:t>
              </a:r>
            </a:p>
          </p:txBody>
        </p:sp>
        <p:sp>
          <p:nvSpPr>
            <p:cNvPr id="77" name="Rectangle 76"/>
            <p:cNvSpPr/>
            <p:nvPr/>
          </p:nvSpPr>
          <p:spPr>
            <a:xfrm>
              <a:off x="1760220" y="563880"/>
              <a:ext cx="891540" cy="563880"/>
            </a:xfrm>
            <a:prstGeom prst="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800">
                  <a:effectLst/>
                  <a:ea typeface="Calibri" panose="020F0502020204030204" pitchFamily="34" charset="0"/>
                  <a:cs typeface="Times New Roman" panose="02020603050405020304" pitchFamily="18" charset="0"/>
                </a:rPr>
                <a:t>External Logic</a:t>
              </a:r>
            </a:p>
          </p:txBody>
        </p:sp>
        <p:sp>
          <p:nvSpPr>
            <p:cNvPr id="78" name="Rectangle 77"/>
            <p:cNvSpPr/>
            <p:nvPr/>
          </p:nvSpPr>
          <p:spPr>
            <a:xfrm>
              <a:off x="0" y="2263140"/>
              <a:ext cx="1371600" cy="56388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800">
                  <a:effectLst/>
                  <a:ea typeface="Calibri" panose="020F0502020204030204" pitchFamily="34" charset="0"/>
                  <a:cs typeface="Times New Roman" panose="02020603050405020304" pitchFamily="18" charset="0"/>
                </a:rPr>
                <a:t>Pcie controller</a:t>
              </a:r>
            </a:p>
          </p:txBody>
        </p:sp>
        <p:sp>
          <p:nvSpPr>
            <p:cNvPr id="79" name="Up-Down Arrow 78"/>
            <p:cNvSpPr/>
            <p:nvPr/>
          </p:nvSpPr>
          <p:spPr>
            <a:xfrm>
              <a:off x="480060" y="0"/>
              <a:ext cx="327660" cy="61722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80" name="Up-Down Arrow 79"/>
            <p:cNvSpPr/>
            <p:nvPr/>
          </p:nvSpPr>
          <p:spPr>
            <a:xfrm>
              <a:off x="502920" y="1310640"/>
              <a:ext cx="327660" cy="96012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81" name="Left-Right Arrow 80"/>
            <p:cNvSpPr/>
            <p:nvPr/>
          </p:nvSpPr>
          <p:spPr>
            <a:xfrm>
              <a:off x="1112520" y="754380"/>
              <a:ext cx="640080" cy="2819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82" name="Left-Right Arrow 81"/>
            <p:cNvSpPr/>
            <p:nvPr/>
          </p:nvSpPr>
          <p:spPr>
            <a:xfrm>
              <a:off x="2651760" y="754380"/>
              <a:ext cx="944880" cy="2819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83" name="Rectangle 82"/>
            <p:cNvSpPr/>
            <p:nvPr/>
          </p:nvSpPr>
          <p:spPr>
            <a:xfrm>
              <a:off x="1844040" y="1874520"/>
              <a:ext cx="746760" cy="967740"/>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800">
                  <a:effectLst/>
                  <a:ea typeface="Calibri" panose="020F0502020204030204" pitchFamily="34" charset="0"/>
                  <a:cs typeface="Times New Roman" panose="02020603050405020304" pitchFamily="18" charset="0"/>
                </a:rPr>
                <a:t>Custom Logic</a:t>
              </a:r>
            </a:p>
          </p:txBody>
        </p:sp>
        <p:sp>
          <p:nvSpPr>
            <p:cNvPr id="84" name="Rectangle 83"/>
            <p:cNvSpPr/>
            <p:nvPr/>
          </p:nvSpPr>
          <p:spPr>
            <a:xfrm>
              <a:off x="2606040" y="1981200"/>
              <a:ext cx="716280" cy="56388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800" dirty="0">
                  <a:effectLst/>
                  <a:ea typeface="Calibri" panose="020F0502020204030204" pitchFamily="34" charset="0"/>
                  <a:cs typeface="Times New Roman" panose="02020603050405020304" pitchFamily="18" charset="0"/>
                </a:rPr>
                <a:t>Router</a:t>
              </a:r>
            </a:p>
          </p:txBody>
        </p:sp>
        <p:sp>
          <p:nvSpPr>
            <p:cNvPr id="85" name="Left-Right Arrow 84"/>
            <p:cNvSpPr/>
            <p:nvPr/>
          </p:nvSpPr>
          <p:spPr>
            <a:xfrm>
              <a:off x="3216186" y="2129790"/>
              <a:ext cx="640080" cy="28194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86" name="Rectangle 85"/>
            <p:cNvSpPr/>
            <p:nvPr/>
          </p:nvSpPr>
          <p:spPr>
            <a:xfrm>
              <a:off x="0" y="3314700"/>
              <a:ext cx="1371600" cy="56388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800">
                  <a:effectLst/>
                  <a:ea typeface="Calibri" panose="020F0502020204030204" pitchFamily="34" charset="0"/>
                  <a:cs typeface="Times New Roman" panose="02020603050405020304" pitchFamily="18" charset="0"/>
                </a:rPr>
                <a:t>Primary Fabric Logic</a:t>
              </a:r>
            </a:p>
          </p:txBody>
        </p:sp>
        <p:sp>
          <p:nvSpPr>
            <p:cNvPr id="87" name="Up-Down Arrow 86"/>
            <p:cNvSpPr/>
            <p:nvPr/>
          </p:nvSpPr>
          <p:spPr>
            <a:xfrm>
              <a:off x="518160" y="2811780"/>
              <a:ext cx="327660" cy="5334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88" name="Up-Down Arrow 87"/>
            <p:cNvSpPr/>
            <p:nvPr/>
          </p:nvSpPr>
          <p:spPr>
            <a:xfrm>
              <a:off x="518160" y="3893820"/>
              <a:ext cx="327660" cy="5334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89" name="Bent-Up Arrow 88"/>
            <p:cNvSpPr/>
            <p:nvPr/>
          </p:nvSpPr>
          <p:spPr>
            <a:xfrm>
              <a:off x="1356360" y="2522220"/>
              <a:ext cx="1607820" cy="1165860"/>
            </a:xfrm>
            <a:prstGeom prst="bentUpArrow">
              <a:avLst>
                <a:gd name="adj1" fmla="val 10377"/>
                <a:gd name="adj2" fmla="val 113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90" name="Rectangle 89"/>
            <p:cNvSpPr/>
            <p:nvPr/>
          </p:nvSpPr>
          <p:spPr>
            <a:xfrm>
              <a:off x="220980" y="1722120"/>
              <a:ext cx="891540" cy="3048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endParaRPr lang="en-US" sz="1800" dirty="0" smtClean="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r>
                <a:rPr lang="en-US" sz="1800" dirty="0" smtClean="0">
                  <a:effectLst/>
                  <a:ea typeface="Calibri" panose="020F0502020204030204" pitchFamily="34" charset="0"/>
                  <a:cs typeface="Times New Roman" panose="02020603050405020304" pitchFamily="18" charset="0"/>
                </a:rPr>
                <a:t>Gasket </a:t>
              </a:r>
              <a:r>
                <a:rPr lang="en-US" sz="1800" dirty="0">
                  <a:effectLst/>
                  <a:ea typeface="Calibri" panose="020F0502020204030204" pitchFamily="34" charset="0"/>
                  <a:cs typeface="Times New Roman" panose="02020603050405020304" pitchFamily="18" charset="0"/>
                </a:rPr>
                <a:t>	</a:t>
              </a:r>
            </a:p>
          </p:txBody>
        </p:sp>
        <p:sp>
          <p:nvSpPr>
            <p:cNvPr id="91" name="Up Arrow 90"/>
            <p:cNvSpPr/>
            <p:nvPr/>
          </p:nvSpPr>
          <p:spPr>
            <a:xfrm>
              <a:off x="1927860" y="1226820"/>
              <a:ext cx="167640" cy="67056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92" name="Left Arrow 91"/>
            <p:cNvSpPr/>
            <p:nvPr/>
          </p:nvSpPr>
          <p:spPr>
            <a:xfrm>
              <a:off x="1112520" y="1127760"/>
              <a:ext cx="960120" cy="21336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n-US" sz="1800"/>
            </a:p>
          </p:txBody>
        </p:sp>
      </p:grpSp>
      <p:sp>
        <p:nvSpPr>
          <p:cNvPr id="93" name="TextBox 92"/>
          <p:cNvSpPr txBox="1"/>
          <p:nvPr/>
        </p:nvSpPr>
        <p:spPr>
          <a:xfrm>
            <a:off x="25480312" y="14013039"/>
            <a:ext cx="6456692" cy="961775"/>
          </a:xfrm>
          <a:prstGeom prst="rect">
            <a:avLst/>
          </a:prstGeom>
          <a:noFill/>
        </p:spPr>
        <p:txBody>
          <a:bodyPr vert="horz" wrap="square" lIns="0" tIns="0" rIns="0" bIns="0" rtlCol="0">
            <a:noAutofit/>
          </a:bodyPr>
          <a:lstStyle/>
          <a:p>
            <a:r>
              <a:rPr lang="en-US" sz="1800" b="1" dirty="0">
                <a:solidFill>
                  <a:srgbClr val="C00000"/>
                </a:solidFill>
              </a:rPr>
              <a:t>TEST CASE TO IMPLEMENT CDC HYBDRID HIEARCHICAL FLOW: 10 SIPs with cell count 400K &amp; 18 HIPs</a:t>
            </a:r>
          </a:p>
        </p:txBody>
      </p:sp>
      <p:sp>
        <p:nvSpPr>
          <p:cNvPr id="94" name="Text Placeholder 1"/>
          <p:cNvSpPr>
            <a:spLocks noGrp="1"/>
          </p:cNvSpPr>
          <p:nvPr>
            <p:ph type="body" sz="quarter" idx="28"/>
          </p:nvPr>
        </p:nvSpPr>
        <p:spPr>
          <a:xfrm>
            <a:off x="850718" y="33015251"/>
            <a:ext cx="15450592" cy="1105075"/>
          </a:xfrm>
        </p:spPr>
        <p:txBody>
          <a:bodyPr/>
          <a:lstStyle/>
          <a:p>
            <a:r>
              <a:rPr lang="en-US" sz="4100" b="1" u="sng" dirty="0">
                <a:latin typeface="+mn-lt"/>
                <a:ea typeface="ＭＳ Ｐゴシック" pitchFamily="34" charset="-128"/>
              </a:rPr>
              <a:t>Hybrid Methodology Guidelines</a:t>
            </a:r>
          </a:p>
        </p:txBody>
      </p:sp>
      <p:sp>
        <p:nvSpPr>
          <p:cNvPr id="95" name="Rectangle 94"/>
          <p:cNvSpPr/>
          <p:nvPr/>
        </p:nvSpPr>
        <p:spPr>
          <a:xfrm>
            <a:off x="1010916" y="33953843"/>
            <a:ext cx="14834967" cy="8617744"/>
          </a:xfrm>
          <a:prstGeom prst="rect">
            <a:avLst/>
          </a:prstGeom>
        </p:spPr>
        <p:txBody>
          <a:bodyPr wrap="square">
            <a:spAutoFit/>
          </a:bodyPr>
          <a:lstStyle/>
          <a:p>
            <a:r>
              <a:rPr lang="en-US" sz="3200" dirty="0"/>
              <a:t>Hybrid method must be implemented with the following guidelines-</a:t>
            </a:r>
          </a:p>
          <a:p>
            <a:pPr marL="285750" lvl="0" indent="-285750">
              <a:buFont typeface="Wingdings" panose="05000000000000000000" pitchFamily="2" charset="2"/>
              <a:buChar char="ü"/>
            </a:pPr>
            <a:r>
              <a:rPr lang="en-US" sz="3200" b="1" dirty="0"/>
              <a:t>correct IP configuration</a:t>
            </a:r>
          </a:p>
          <a:p>
            <a:pPr lvl="2"/>
            <a:r>
              <a:rPr lang="en-US" sz="3200" dirty="0"/>
              <a:t>It is highly important to generate the abstract model using the correct configuration so that the correct intent of the IPs are captured and hence consumed at the higher level</a:t>
            </a:r>
          </a:p>
          <a:p>
            <a:pPr marL="285750" lvl="0" indent="-285750">
              <a:buFont typeface="Wingdings" panose="05000000000000000000" pitchFamily="2" charset="2"/>
              <a:buChar char="ü"/>
            </a:pPr>
            <a:r>
              <a:rPr lang="en-US" sz="3200" b="1" dirty="0"/>
              <a:t>Top Vs Block constraints must be consistent</a:t>
            </a:r>
          </a:p>
          <a:p>
            <a:pPr lvl="2"/>
            <a:r>
              <a:rPr lang="en-US" sz="3200" dirty="0"/>
              <a:t>In the bottom-up approach, it is highly important to resolve all the parameters mismatches between block and Top-level  </a:t>
            </a:r>
          </a:p>
          <a:p>
            <a:pPr marL="285750" lvl="0" indent="-285750">
              <a:buFont typeface="Wingdings" panose="05000000000000000000" pitchFamily="2" charset="2"/>
              <a:buChar char="ü"/>
            </a:pPr>
            <a:r>
              <a:rPr lang="en-US" sz="3200" b="1" dirty="0"/>
              <a:t>Clock Tree and Reset Tree must be validated using the baselines Flow</a:t>
            </a:r>
          </a:p>
          <a:p>
            <a:pPr lvl="2"/>
            <a:r>
              <a:rPr lang="en-US" sz="3200" dirty="0"/>
              <a:t>One of the prerequisite to enable hybrid methodology to ensure that clock and reset are correctly propagated and domain are correctly defined using the respective tools</a:t>
            </a:r>
          </a:p>
          <a:p>
            <a:pPr marL="285750" lvl="0" indent="-285750">
              <a:buFont typeface="Wingdings" panose="05000000000000000000" pitchFamily="2" charset="2"/>
              <a:buChar char="ü"/>
            </a:pPr>
            <a:r>
              <a:rPr lang="en-US" sz="3200" b="1" dirty="0"/>
              <a:t>Constraints Validation</a:t>
            </a:r>
          </a:p>
          <a:p>
            <a:pPr lvl="2"/>
            <a:r>
              <a:rPr lang="en-US" sz="3200" dirty="0"/>
              <a:t>Automation of Abstract Constraints Translation must be validated thoroughly and all the issues with difference in the constraints interpretation must be addressed</a:t>
            </a:r>
          </a:p>
          <a:p>
            <a:pPr marL="0" lvl="1">
              <a:spcBef>
                <a:spcPts val="1200"/>
              </a:spcBef>
            </a:pPr>
            <a:endParaRPr lang="en-US" sz="3200" dirty="0"/>
          </a:p>
        </p:txBody>
      </p:sp>
      <p:grpSp>
        <p:nvGrpSpPr>
          <p:cNvPr id="96" name="Group 95"/>
          <p:cNvGrpSpPr/>
          <p:nvPr/>
        </p:nvGrpSpPr>
        <p:grpSpPr>
          <a:xfrm>
            <a:off x="24160162" y="18202202"/>
            <a:ext cx="7915252" cy="5825499"/>
            <a:chOff x="0" y="0"/>
            <a:chExt cx="6809777" cy="4670713"/>
          </a:xfrm>
        </p:grpSpPr>
        <p:graphicFrame>
          <p:nvGraphicFramePr>
            <p:cNvPr id="97" name="Content Placeholder 4"/>
            <p:cNvGraphicFramePr>
              <a:graphicFrameLocks/>
            </p:cNvGraphicFramePr>
            <p:nvPr>
              <p:extLst>
                <p:ext uri="{D42A27DB-BD31-4B8C-83A1-F6EECF244321}">
                  <p14:modId xmlns:p14="http://schemas.microsoft.com/office/powerpoint/2010/main" val="2893200455"/>
                </p:ext>
              </p:extLst>
            </p:nvPr>
          </p:nvGraphicFramePr>
          <p:xfrm>
            <a:off x="744424" y="769854"/>
            <a:ext cx="5105399" cy="24158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8" name="Picture 97"/>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flipH="1">
              <a:off x="2538072" y="1802093"/>
              <a:ext cx="446688" cy="431612"/>
            </a:xfrm>
            <a:prstGeom prst="rect">
              <a:avLst/>
            </a:prstGeom>
          </p:spPr>
        </p:pic>
        <p:sp>
          <p:nvSpPr>
            <p:cNvPr id="99" name="Rectangle 98"/>
            <p:cNvSpPr/>
            <p:nvPr/>
          </p:nvSpPr>
          <p:spPr>
            <a:xfrm>
              <a:off x="2620346" y="0"/>
              <a:ext cx="2438400" cy="533400"/>
            </a:xfrm>
            <a:prstGeom prst="rect">
              <a:avLst/>
            </a:prstGeom>
            <a:solidFill>
              <a:schemeClr val="tx1">
                <a:lumMod val="40000"/>
                <a:lumOff val="6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800" dirty="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SoC</a:t>
              </a:r>
              <a:r>
                <a:rPr lang="en-US" sz="18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Design</a:t>
              </a:r>
              <a:endParaRPr lang="en-US" sz="1200" dirty="0">
                <a:effectLst/>
                <a:latin typeface="Times New Roman" panose="02020603050405020304" pitchFamily="18" charset="0"/>
                <a:ea typeface="Times New Roman" panose="02020603050405020304" pitchFamily="18" charset="0"/>
              </a:endParaRPr>
            </a:p>
          </p:txBody>
        </p:sp>
        <p:sp>
          <p:nvSpPr>
            <p:cNvPr id="100" name="Rectangle 99"/>
            <p:cNvSpPr/>
            <p:nvPr/>
          </p:nvSpPr>
          <p:spPr>
            <a:xfrm>
              <a:off x="0" y="3332098"/>
              <a:ext cx="2403248" cy="533400"/>
            </a:xfrm>
            <a:prstGeom prst="rect">
              <a:avLst/>
            </a:prstGeom>
            <a:solidFill>
              <a:schemeClr val="bg2">
                <a:lumMod val="40000"/>
                <a:lumOff val="6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8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Transparent Hierarchical Data Model</a:t>
              </a:r>
              <a:endParaRPr lang="en-US" sz="1600" dirty="0">
                <a:effectLst/>
                <a:latin typeface="Times New Roman" panose="02020603050405020304" pitchFamily="18" charset="0"/>
                <a:ea typeface="Times New Roman" panose="02020603050405020304" pitchFamily="18" charset="0"/>
              </a:endParaRPr>
            </a:p>
          </p:txBody>
        </p:sp>
        <p:sp>
          <p:nvSpPr>
            <p:cNvPr id="101" name="Rectangle 100"/>
            <p:cNvSpPr/>
            <p:nvPr/>
          </p:nvSpPr>
          <p:spPr>
            <a:xfrm>
              <a:off x="3295685" y="3409949"/>
              <a:ext cx="2403248" cy="455549"/>
            </a:xfrm>
            <a:prstGeom prst="rect">
              <a:avLst/>
            </a:prstGeom>
            <a:solidFill>
              <a:schemeClr val="bg2">
                <a:lumMod val="40000"/>
                <a:lumOff val="6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8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Custom </a:t>
              </a:r>
              <a:r>
                <a:rPr lang="en-US" sz="1800" dirty="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Hierarchial</a:t>
              </a:r>
              <a:r>
                <a:rPr lang="en-US" sz="18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Data Model</a:t>
              </a:r>
              <a:endParaRPr lang="en-US" sz="1600" dirty="0">
                <a:effectLst/>
                <a:latin typeface="Times New Roman" panose="02020603050405020304" pitchFamily="18" charset="0"/>
                <a:ea typeface="Times New Roman" panose="02020603050405020304" pitchFamily="18" charset="0"/>
              </a:endParaRPr>
            </a:p>
          </p:txBody>
        </p:sp>
        <p:sp>
          <p:nvSpPr>
            <p:cNvPr id="102" name="Rectangle 101"/>
            <p:cNvSpPr/>
            <p:nvPr/>
          </p:nvSpPr>
          <p:spPr>
            <a:xfrm>
              <a:off x="2649424" y="4046732"/>
              <a:ext cx="1905000" cy="533400"/>
            </a:xfrm>
            <a:prstGeom prst="rect">
              <a:avLst/>
            </a:prstGeom>
            <a:solidFill>
              <a:schemeClr val="accent2">
                <a:lumMod val="20000"/>
                <a:lumOff val="8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dirty="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Bbox</a:t>
              </a:r>
              <a:r>
                <a:rPr lang="en-US" sz="16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the IP block</a:t>
              </a:r>
              <a:endParaRPr lang="en-US" sz="1400" dirty="0">
                <a:effectLst/>
                <a:latin typeface="Times New Roman" panose="02020603050405020304" pitchFamily="18" charset="0"/>
                <a:ea typeface="Times New Roman" panose="02020603050405020304" pitchFamily="18" charset="0"/>
              </a:endParaRPr>
            </a:p>
          </p:txBody>
        </p:sp>
        <p:sp>
          <p:nvSpPr>
            <p:cNvPr id="103" name="Rectangle 102"/>
            <p:cNvSpPr/>
            <p:nvPr/>
          </p:nvSpPr>
          <p:spPr>
            <a:xfrm>
              <a:off x="4706824" y="4046440"/>
              <a:ext cx="2102953" cy="624273"/>
            </a:xfrm>
            <a:prstGeom prst="rect">
              <a:avLst/>
            </a:prstGeom>
            <a:solidFill>
              <a:schemeClr val="accent2">
                <a:lumMod val="20000"/>
                <a:lumOff val="8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Translated the interface constraints into abstract model.</a:t>
              </a:r>
              <a:endParaRPr lang="en-US" sz="1400" dirty="0">
                <a:effectLst/>
                <a:latin typeface="Times New Roman" panose="02020603050405020304" pitchFamily="18" charset="0"/>
                <a:ea typeface="Times New Roman" panose="02020603050405020304" pitchFamily="18" charset="0"/>
              </a:endParaRPr>
            </a:p>
          </p:txBody>
        </p:sp>
        <p:sp>
          <p:nvSpPr>
            <p:cNvPr id="110" name="Rectangle 109"/>
            <p:cNvSpPr/>
            <p:nvPr/>
          </p:nvSpPr>
          <p:spPr>
            <a:xfrm>
              <a:off x="7188" y="4054347"/>
              <a:ext cx="2396059" cy="533400"/>
            </a:xfrm>
            <a:prstGeom prst="rect">
              <a:avLst/>
            </a:prstGeom>
            <a:solidFill>
              <a:schemeClr val="accent2">
                <a:lumMod val="20000"/>
                <a:lumOff val="80000"/>
              </a:schemeClr>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Generating the abstraction based on </a:t>
              </a:r>
              <a:r>
                <a:rPr lang="en-US" sz="1600" dirty="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SoC</a:t>
              </a:r>
              <a:r>
                <a:rPr lang="en-US" sz="1600" dirty="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Requirement</a:t>
              </a:r>
              <a:endParaRPr lang="en-US" sz="1400" dirty="0">
                <a:effectLst/>
                <a:latin typeface="Times New Roman" panose="02020603050405020304" pitchFamily="18" charset="0"/>
                <a:ea typeface="Times New Roman" panose="02020603050405020304" pitchFamily="18" charset="0"/>
              </a:endParaRPr>
            </a:p>
          </p:txBody>
        </p:sp>
        <p:sp>
          <p:nvSpPr>
            <p:cNvPr id="111" name="Rectangle 110"/>
            <p:cNvSpPr/>
            <p:nvPr/>
          </p:nvSpPr>
          <p:spPr>
            <a:xfrm>
              <a:off x="3969743" y="975862"/>
              <a:ext cx="1499082" cy="533400"/>
            </a:xfrm>
            <a:prstGeom prst="rect">
              <a:avLst/>
            </a:prstGeom>
            <a:solidFill>
              <a:srgbClr val="428C8A"/>
            </a:solidFill>
            <a:ln/>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800" kern="1200" dirty="0">
                  <a:solidFill>
                    <a:srgbClr val="FFFFFF"/>
                  </a:solidFill>
                  <a:effectLst/>
                  <a:ea typeface="Times New Roman" panose="02020603050405020304" pitchFamily="18" charset="0"/>
                  <a:cs typeface="Times New Roman" panose="02020603050405020304" pitchFamily="18" charset="0"/>
                </a:rPr>
                <a:t>External IP1</a:t>
              </a:r>
              <a:endParaRPr lang="en-US" sz="1400" dirty="0">
                <a:effectLst/>
                <a:latin typeface="Times New Roman" panose="02020603050405020304" pitchFamily="18" charset="0"/>
                <a:ea typeface="Times New Roman" panose="02020603050405020304" pitchFamily="18" charset="0"/>
              </a:endParaRPr>
            </a:p>
          </p:txBody>
        </p:sp>
        <p:cxnSp>
          <p:nvCxnSpPr>
            <p:cNvPr id="121" name="Elbow Connector 120"/>
            <p:cNvCxnSpPr>
              <a:stCxn id="99" idx="2"/>
            </p:cNvCxnSpPr>
            <p:nvPr/>
          </p:nvCxnSpPr>
          <p:spPr>
            <a:xfrm rot="5400000">
              <a:off x="3396618" y="282498"/>
              <a:ext cx="192027" cy="693831"/>
            </a:xfrm>
            <a:prstGeom prst="bentConnector2">
              <a:avLst/>
            </a:prstGeom>
            <a:noFill/>
            <a:ln w="28575" cap="flat" cmpd="sng" algn="ctr">
              <a:solidFill>
                <a:schemeClr val="accent5"/>
              </a:solidFill>
              <a:prstDash val="solid"/>
              <a:tailEnd type="triangle"/>
            </a:ln>
            <a:effectLst/>
          </p:spPr>
        </p:cxnSp>
        <p:cxnSp>
          <p:nvCxnSpPr>
            <p:cNvPr id="123" name="Elbow Connector 122"/>
            <p:cNvCxnSpPr/>
            <p:nvPr/>
          </p:nvCxnSpPr>
          <p:spPr>
            <a:xfrm rot="5400000">
              <a:off x="3045645" y="825497"/>
              <a:ext cx="200141" cy="12700"/>
            </a:xfrm>
            <a:prstGeom prst="bentConnector3">
              <a:avLst/>
            </a:prstGeom>
            <a:noFill/>
            <a:ln w="19050" cap="flat" cmpd="sng" algn="ctr">
              <a:solidFill>
                <a:schemeClr val="tx1"/>
              </a:solidFill>
              <a:prstDash val="solid"/>
              <a:tailEnd type="triangle"/>
            </a:ln>
            <a:effectLst/>
          </p:spPr>
        </p:cxnSp>
        <p:cxnSp>
          <p:nvCxnSpPr>
            <p:cNvPr id="124" name="Elbow Connector 123"/>
            <p:cNvCxnSpPr>
              <a:stCxn id="99" idx="2"/>
            </p:cNvCxnSpPr>
            <p:nvPr/>
          </p:nvCxnSpPr>
          <p:spPr>
            <a:xfrm rot="16200000" flipH="1">
              <a:off x="4177172" y="195774"/>
              <a:ext cx="192027" cy="867278"/>
            </a:xfrm>
            <a:prstGeom prst="bentConnector2">
              <a:avLst/>
            </a:prstGeom>
            <a:noFill/>
            <a:ln w="28575" cap="flat" cmpd="sng" algn="ctr">
              <a:solidFill>
                <a:schemeClr val="accent5"/>
              </a:solidFill>
              <a:prstDash val="solid"/>
              <a:tailEnd type="triangle"/>
            </a:ln>
            <a:effectLst/>
          </p:spPr>
        </p:cxnSp>
        <p:cxnSp>
          <p:nvCxnSpPr>
            <p:cNvPr id="125" name="Straight Arrow Connector 124"/>
            <p:cNvCxnSpPr>
              <a:endCxn id="111" idx="0"/>
            </p:cNvCxnSpPr>
            <p:nvPr/>
          </p:nvCxnSpPr>
          <p:spPr>
            <a:xfrm>
              <a:off x="4706824" y="725427"/>
              <a:ext cx="12460" cy="250435"/>
            </a:xfrm>
            <a:prstGeom prst="straightConnector1">
              <a:avLst/>
            </a:prstGeom>
            <a:noFill/>
            <a:ln w="19050" cap="flat" cmpd="sng" algn="ctr">
              <a:solidFill>
                <a:schemeClr val="tx1"/>
              </a:solidFill>
              <a:prstDash val="solid"/>
              <a:tailEnd type="triangle"/>
            </a:ln>
            <a:effectLst/>
          </p:spPr>
        </p:cxnSp>
        <p:cxnSp>
          <p:nvCxnSpPr>
            <p:cNvPr id="126" name="Elbow Connector 125"/>
            <p:cNvCxnSpPr>
              <a:stCxn id="101" idx="3"/>
            </p:cNvCxnSpPr>
            <p:nvPr/>
          </p:nvCxnSpPr>
          <p:spPr>
            <a:xfrm flipV="1">
              <a:off x="5698933" y="1242564"/>
              <a:ext cx="608091" cy="2395160"/>
            </a:xfrm>
            <a:prstGeom prst="bentConnector2">
              <a:avLst/>
            </a:prstGeom>
            <a:noFill/>
            <a:ln w="28575" cap="flat" cmpd="sng" algn="ctr">
              <a:solidFill>
                <a:schemeClr val="accent5"/>
              </a:solidFill>
              <a:prstDash val="solid"/>
              <a:tailEnd type="triangle"/>
            </a:ln>
            <a:effectLst/>
          </p:spPr>
        </p:cxnSp>
        <p:cxnSp>
          <p:nvCxnSpPr>
            <p:cNvPr id="127" name="Straight Arrow Connector 126"/>
            <p:cNvCxnSpPr/>
            <p:nvPr/>
          </p:nvCxnSpPr>
          <p:spPr>
            <a:xfrm flipH="1">
              <a:off x="5468825" y="1242562"/>
              <a:ext cx="823856" cy="0"/>
            </a:xfrm>
            <a:prstGeom prst="straightConnector1">
              <a:avLst/>
            </a:prstGeom>
            <a:noFill/>
            <a:ln w="28575" cap="flat" cmpd="sng" algn="ctr">
              <a:solidFill>
                <a:schemeClr val="accent5"/>
              </a:solidFill>
              <a:prstDash val="solid"/>
              <a:tailEnd type="triangle"/>
            </a:ln>
            <a:effectLst/>
          </p:spPr>
        </p:cxnSp>
        <p:cxnSp>
          <p:nvCxnSpPr>
            <p:cNvPr id="128" name="Straight Arrow Connector 127"/>
            <p:cNvCxnSpPr/>
            <p:nvPr/>
          </p:nvCxnSpPr>
          <p:spPr>
            <a:xfrm>
              <a:off x="4173424" y="3865498"/>
              <a:ext cx="0" cy="172275"/>
            </a:xfrm>
            <a:prstGeom prst="straightConnector1">
              <a:avLst/>
            </a:prstGeom>
            <a:noFill/>
            <a:ln w="28575" cap="flat" cmpd="sng" algn="ctr">
              <a:solidFill>
                <a:schemeClr val="accent5"/>
              </a:solidFill>
              <a:prstDash val="solid"/>
              <a:tailEnd type="triangle"/>
            </a:ln>
            <a:effectLst/>
          </p:spPr>
        </p:cxnSp>
        <p:cxnSp>
          <p:nvCxnSpPr>
            <p:cNvPr id="129" name="Straight Arrow Connector 128"/>
            <p:cNvCxnSpPr/>
            <p:nvPr/>
          </p:nvCxnSpPr>
          <p:spPr>
            <a:xfrm>
              <a:off x="5392624" y="3865498"/>
              <a:ext cx="0" cy="188849"/>
            </a:xfrm>
            <a:prstGeom prst="straightConnector1">
              <a:avLst/>
            </a:prstGeom>
            <a:noFill/>
            <a:ln w="28575" cap="flat" cmpd="sng" algn="ctr">
              <a:solidFill>
                <a:schemeClr val="accent5"/>
              </a:solidFill>
              <a:prstDash val="solid"/>
              <a:tailEnd type="triangle"/>
            </a:ln>
            <a:effectLst/>
          </p:spPr>
        </p:cxnSp>
        <p:cxnSp>
          <p:nvCxnSpPr>
            <p:cNvPr id="130" name="Straight Arrow Connector 129"/>
            <p:cNvCxnSpPr/>
            <p:nvPr/>
          </p:nvCxnSpPr>
          <p:spPr>
            <a:xfrm>
              <a:off x="1277824" y="3033262"/>
              <a:ext cx="0" cy="298836"/>
            </a:xfrm>
            <a:prstGeom prst="straightConnector1">
              <a:avLst/>
            </a:prstGeom>
            <a:noFill/>
            <a:ln w="28575" cap="flat" cmpd="sng" algn="ctr">
              <a:solidFill>
                <a:schemeClr val="accent5"/>
              </a:solidFill>
              <a:prstDash val="solid"/>
              <a:tailEnd type="triangle"/>
            </a:ln>
            <a:effectLst/>
          </p:spPr>
        </p:cxnSp>
      </p:grpSp>
      <p:pic>
        <p:nvPicPr>
          <p:cNvPr id="131" name="Picture 130"/>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20704135" y="26952468"/>
            <a:ext cx="7893187" cy="4253299"/>
          </a:xfrm>
          <a:prstGeom prst="rect">
            <a:avLst/>
          </a:prstGeom>
          <a:noFill/>
        </p:spPr>
      </p:pic>
      <p:sp>
        <p:nvSpPr>
          <p:cNvPr id="132" name="Text Placeholder 1"/>
          <p:cNvSpPr>
            <a:spLocks noGrp="1"/>
          </p:cNvSpPr>
          <p:nvPr>
            <p:ph type="body" sz="quarter" idx="28"/>
          </p:nvPr>
        </p:nvSpPr>
        <p:spPr>
          <a:xfrm>
            <a:off x="16716890" y="30946148"/>
            <a:ext cx="15450592" cy="1105075"/>
          </a:xfrm>
        </p:spPr>
        <p:txBody>
          <a:bodyPr/>
          <a:lstStyle/>
          <a:p>
            <a:r>
              <a:rPr lang="en-US" sz="4100" b="1" u="sng" dirty="0">
                <a:latin typeface="+mn-lt"/>
              </a:rPr>
              <a:t>Summary: Advantages</a:t>
            </a:r>
          </a:p>
        </p:txBody>
      </p:sp>
      <p:graphicFrame>
        <p:nvGraphicFramePr>
          <p:cNvPr id="133" name="Content Placeholder 3"/>
          <p:cNvGraphicFramePr>
            <a:graphicFrameLocks/>
          </p:cNvGraphicFramePr>
          <p:nvPr>
            <p:extLst>
              <p:ext uri="{D42A27DB-BD31-4B8C-83A1-F6EECF244321}">
                <p14:modId xmlns:p14="http://schemas.microsoft.com/office/powerpoint/2010/main" val="3886947043"/>
              </p:ext>
            </p:extLst>
          </p:nvPr>
        </p:nvGraphicFramePr>
        <p:xfrm>
          <a:off x="20442436" y="32101540"/>
          <a:ext cx="9690118" cy="452655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34" name="Right Arrow Callout 133"/>
          <p:cNvSpPr/>
          <p:nvPr/>
        </p:nvSpPr>
        <p:spPr>
          <a:xfrm>
            <a:off x="18983603" y="32133092"/>
            <a:ext cx="1399367" cy="4494998"/>
          </a:xfrm>
          <a:prstGeom prst="rightArrowCallou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3200" dirty="0" smtClean="0">
                <a:solidFill>
                  <a:schemeClr val="tx1"/>
                </a:solidFill>
              </a:rPr>
              <a:t>ADVANTAGE</a:t>
            </a:r>
            <a:endParaRPr lang="en-US" sz="3200" dirty="0">
              <a:solidFill>
                <a:schemeClr val="tx1"/>
              </a:solidFill>
            </a:endParaRPr>
          </a:p>
        </p:txBody>
      </p:sp>
      <p:sp>
        <p:nvSpPr>
          <p:cNvPr id="135" name="Text Placeholder 1"/>
          <p:cNvSpPr>
            <a:spLocks noGrp="1"/>
          </p:cNvSpPr>
          <p:nvPr>
            <p:ph type="body" sz="quarter" idx="28"/>
          </p:nvPr>
        </p:nvSpPr>
        <p:spPr>
          <a:xfrm>
            <a:off x="16716890" y="36312125"/>
            <a:ext cx="15450592" cy="1105075"/>
          </a:xfrm>
        </p:spPr>
        <p:txBody>
          <a:bodyPr/>
          <a:lstStyle/>
          <a:p>
            <a:r>
              <a:rPr lang="en-US" sz="4100" b="1" u="sng" dirty="0">
                <a:latin typeface="+mn-lt"/>
              </a:rPr>
              <a:t>Summary: Pitfalls</a:t>
            </a:r>
          </a:p>
        </p:txBody>
      </p:sp>
      <p:graphicFrame>
        <p:nvGraphicFramePr>
          <p:cNvPr id="136" name="Content Placeholder 3"/>
          <p:cNvGraphicFramePr>
            <a:graphicFrameLocks/>
          </p:cNvGraphicFramePr>
          <p:nvPr>
            <p:extLst>
              <p:ext uri="{D42A27DB-BD31-4B8C-83A1-F6EECF244321}">
                <p14:modId xmlns:p14="http://schemas.microsoft.com/office/powerpoint/2010/main" val="3542176284"/>
              </p:ext>
            </p:extLst>
          </p:nvPr>
        </p:nvGraphicFramePr>
        <p:xfrm>
          <a:off x="20529495" y="37499069"/>
          <a:ext cx="9510632" cy="4952592"/>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137" name="Right Arrow Callout 136"/>
          <p:cNvSpPr/>
          <p:nvPr/>
        </p:nvSpPr>
        <p:spPr>
          <a:xfrm>
            <a:off x="19124724" y="37489237"/>
            <a:ext cx="1317712" cy="5120899"/>
          </a:xfrm>
          <a:prstGeom prst="rightArrowCallou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sz="3200" dirty="0" smtClean="0">
                <a:solidFill>
                  <a:schemeClr val="tx1"/>
                </a:solidFill>
              </a:rPr>
              <a:t>PITFALLS</a:t>
            </a:r>
            <a:endParaRPr lang="en-US" sz="3200" dirty="0">
              <a:solidFill>
                <a:schemeClr val="tx1"/>
              </a:solidFill>
            </a:endParaRPr>
          </a:p>
        </p:txBody>
      </p:sp>
    </p:spTree>
    <p:extLst>
      <p:ext uri="{BB962C8B-B14F-4D97-AF65-F5344CB8AC3E}">
        <p14:creationId xmlns:p14="http://schemas.microsoft.com/office/powerpoint/2010/main" val="2315783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91CMx122CM">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PosterPresentations.com-91CMx122CM</Template>
  <TotalTime>7829</TotalTime>
  <Words>951</Words>
  <Application>Microsoft Office PowerPoint</Application>
  <PresentationFormat>Custom</PresentationFormat>
  <Paragraphs>105</Paragraphs>
  <Slides>1</Slides>
  <Notes>1</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12" baseType="lpstr">
      <vt:lpstr>ＭＳ Ｐゴシック</vt:lpstr>
      <vt:lpstr>Arial</vt:lpstr>
      <vt:lpstr>Calibri</vt:lpstr>
      <vt:lpstr>Intel Clear</vt:lpstr>
      <vt:lpstr>Tahoma</vt:lpstr>
      <vt:lpstr>Times New Roman</vt:lpstr>
      <vt:lpstr>Trebuchet MS</vt:lpstr>
      <vt:lpstr>Wingdings</vt:lpstr>
      <vt:lpstr>PosterPresentations.com-91CMx122CM</vt:lpstr>
      <vt:lpstr>Classic - Wide Center</vt:lpstr>
      <vt:lpstr>Image</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cp:keywords>CTPClassification=CTP_NT</cp:keywords>
  <dc:description>This template is the property of PosterPresentations.com. Call us if you need help with this poster template._x000d_
1-866-649-3004           _x000d_
 (c)PosterPresentations.com</dc:description>
  <cp:lastModifiedBy>Sinha, Rohit Kumar</cp:lastModifiedBy>
  <cp:revision>86</cp:revision>
  <dcterms:created xsi:type="dcterms:W3CDTF">2012-02-10T00:16:25Z</dcterms:created>
  <dcterms:modified xsi:type="dcterms:W3CDTF">2019-05-17T10:48:49Z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5a9805ef-13fe-4daf-b9b2-5450b1521438</vt:lpwstr>
  </property>
  <property fmtid="{D5CDD505-2E9C-101B-9397-08002B2CF9AE}" pid="3" name="CTP_TimeStamp">
    <vt:lpwstr>2019-05-17 08:47:05Z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